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63" r:id="rId4"/>
    <p:sldId id="283" r:id="rId5"/>
    <p:sldId id="281" r:id="rId6"/>
    <p:sldId id="285" r:id="rId7"/>
    <p:sldId id="277" r:id="rId8"/>
    <p:sldId id="287" r:id="rId9"/>
    <p:sldId id="288" r:id="rId10"/>
    <p:sldId id="289" r:id="rId11"/>
    <p:sldId id="275" r:id="rId12"/>
    <p:sldId id="286" r:id="rId13"/>
    <p:sldId id="270" r:id="rId14"/>
    <p:sldId id="279" r:id="rId15"/>
    <p:sldId id="284" r:id="rId16"/>
    <p:sldId id="27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C"/>
    <a:srgbClr val="EBEBEB"/>
    <a:srgbClr val="CACACA"/>
    <a:srgbClr val="8A8A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7" autoAdjust="0"/>
    <p:restoredTop sz="90714" autoAdjust="0"/>
  </p:normalViewPr>
  <p:slideViewPr>
    <p:cSldViewPr snapToGrid="0">
      <p:cViewPr varScale="1">
        <p:scale>
          <a:sx n="104" d="100"/>
          <a:sy n="104" d="100"/>
        </p:scale>
        <p:origin x="1842" y="96"/>
      </p:cViewPr>
      <p:guideLst>
        <p:guide orient="horz" pos="21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1-15T15:23:58.99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738F4F-4FF5-44E5-A444-6B9B0B2B80A7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BCC06A-4900-4DEF-A9DD-8AF8DEE5D95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7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Begrüßen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Shape 730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CC06A-4900-4DEF-A9DD-8AF8DEE5D95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0"/>
            <a:ext cx="5715000" cy="2743200"/>
          </a:xfrm>
        </p:spPr>
        <p:txBody>
          <a:bodyPr lIns="0" tIns="0" rIns="0" bIns="0" anchor="b"/>
          <a:lstStyle>
            <a:lvl1pPr algn="l">
              <a:defRPr sz="360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7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5029200"/>
            <a:ext cx="5715000" cy="457200"/>
          </a:xfrm>
          <a:prstGeom prst="rect">
            <a:avLst/>
          </a:prstGeom>
        </p:spPr>
        <p:txBody>
          <a:bodyPr lIns="45720" tIns="45720" rIns="45720" bIns="45720" anchor="t"/>
          <a:lstStyle>
            <a:lvl1pPr algn="l">
              <a:spcBef>
                <a:spcPts val="300"/>
              </a:spcBef>
              <a:buNone/>
              <a:defRPr sz="1600" cap="none" baseline="0">
                <a:solidFill>
                  <a:srgbClr val="32323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LOCATION AND/OR DATE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3429000"/>
            <a:ext cx="5715000" cy="137160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rgbClr val="32323C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presenter name(s)</a:t>
            </a:r>
          </a:p>
        </p:txBody>
      </p:sp>
      <p:sp>
        <p:nvSpPr>
          <p:cNvPr id="5" name="Isosceles Triangle 4" hidden="1"/>
          <p:cNvSpPr/>
          <p:nvPr userDrawn="1"/>
        </p:nvSpPr>
        <p:spPr bwMode="auto">
          <a:xfrm>
            <a:off x="4572000" y="4572000"/>
            <a:ext cx="4572000" cy="2286000"/>
          </a:xfrm>
          <a:prstGeom prst="triangle">
            <a:avLst/>
          </a:prstGeom>
          <a:gradFill flip="none" rotWithShape="1">
            <a:gsLst>
              <a:gs pos="100000">
                <a:schemeClr val="bg2">
                  <a:alpha val="10000"/>
                </a:schemeClr>
              </a:gs>
              <a:gs pos="0">
                <a:schemeClr val="tx2">
                  <a:alpha val="0"/>
                </a:schemeClr>
              </a:gs>
            </a:gsLst>
            <a:lin ang="10800000" scaled="1"/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Isosceles Triangle 9" hidden="1"/>
          <p:cNvSpPr/>
          <p:nvPr userDrawn="1"/>
        </p:nvSpPr>
        <p:spPr bwMode="auto">
          <a:xfrm rot="5400000" flipH="1" flipV="1">
            <a:off x="5715000" y="3429000"/>
            <a:ext cx="4572000" cy="2286000"/>
          </a:xfrm>
          <a:prstGeom prst="triangle">
            <a:avLst/>
          </a:prstGeom>
          <a:gradFill flip="none" rotWithShape="1">
            <a:gsLst>
              <a:gs pos="100000">
                <a:schemeClr val="bg2">
                  <a:alpha val="10000"/>
                </a:schemeClr>
              </a:gs>
              <a:gs pos="0">
                <a:schemeClr val="tx2">
                  <a:alpha val="0"/>
                </a:schemeClr>
              </a:gs>
            </a:gsLst>
            <a:lin ang="10800000" scaled="1"/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1" name="Isosceles Triangle 10" hidden="1"/>
          <p:cNvSpPr/>
          <p:nvPr userDrawn="1"/>
        </p:nvSpPr>
        <p:spPr bwMode="auto">
          <a:xfrm flipH="1" flipV="1">
            <a:off x="4572000" y="2286000"/>
            <a:ext cx="4572000" cy="2286000"/>
          </a:xfrm>
          <a:prstGeom prst="triangle">
            <a:avLst/>
          </a:prstGeom>
          <a:gradFill flip="none" rotWithShape="1">
            <a:gsLst>
              <a:gs pos="100000">
                <a:schemeClr val="bg2">
                  <a:alpha val="10000"/>
                </a:schemeClr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880869"/>
            <a:ext cx="2514600" cy="519931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565392"/>
            <a:ext cx="4572000" cy="137160"/>
          </a:xfrm>
        </p:spPr>
        <p:txBody>
          <a:bodyPr/>
          <a:lstStyle/>
          <a:p>
            <a:pPr algn="l"/>
            <a:r>
              <a:rPr lang="en-US" dirty="0"/>
              <a:t>© 2015 Lexmark International,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187248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2-3-4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172200" y="822960"/>
            <a:ext cx="2743200" cy="5486400"/>
          </a:xfrm>
        </p:spPr>
        <p:txBody>
          <a:bodyPr/>
          <a:lstStyle>
            <a:lvl1pPr marL="344488" indent="-34448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  <a:defRPr sz="2000">
                <a:latin typeface="+mn-lt"/>
              </a:defRPr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061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143000"/>
            <a:ext cx="2971802" cy="521208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429000" y="1143000"/>
            <a:ext cx="5486400" cy="521208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40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640080"/>
            <a:ext cx="8686800" cy="274320"/>
          </a:xfrm>
          <a:noFill/>
          <a:ln>
            <a:noFill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>
              <a:buNone/>
              <a:defRPr lang="en-US" sz="1800" b="0" i="0" dirty="0" smtClean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497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40" y="0"/>
            <a:ext cx="4114460" cy="685743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1828800"/>
            <a:ext cx="5099858" cy="2743200"/>
          </a:xfr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14400" y="4572000"/>
            <a:ext cx="5099858" cy="1143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5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2pPr>
            <a:lvl3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3pPr>
            <a:lvl4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4pPr>
            <a:lvl5pPr marL="0" indent="0">
              <a:lnSpc>
                <a:spcPct val="120000"/>
              </a:lnSpc>
              <a:spcBef>
                <a:spcPts val="0"/>
              </a:spcBef>
              <a:buNone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137160"/>
            <a:ext cx="5257800" cy="13716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577579" y="1806719"/>
            <a:ext cx="335519" cy="310307"/>
          </a:xfrm>
          <a:custGeom>
            <a:avLst/>
            <a:gdLst/>
            <a:ahLst/>
            <a:cxnLst/>
            <a:rect l="l" t="t" r="r" b="b"/>
            <a:pathLst>
              <a:path w="335519" h="310307">
                <a:moveTo>
                  <a:pt x="307074" y="0"/>
                </a:moveTo>
                <a:lnTo>
                  <a:pt x="335519" y="45253"/>
                </a:lnTo>
                <a:cubicBezTo>
                  <a:pt x="311815" y="55166"/>
                  <a:pt x="294360" y="69927"/>
                  <a:pt x="283155" y="89536"/>
                </a:cubicBezTo>
                <a:cubicBezTo>
                  <a:pt x="271949" y="109146"/>
                  <a:pt x="265700" y="137699"/>
                  <a:pt x="264407" y="175194"/>
                </a:cubicBezTo>
                <a:lnTo>
                  <a:pt x="325175" y="175194"/>
                </a:lnTo>
                <a:lnTo>
                  <a:pt x="325175" y="310307"/>
                </a:lnTo>
                <a:lnTo>
                  <a:pt x="200406" y="310307"/>
                </a:lnTo>
                <a:lnTo>
                  <a:pt x="200406" y="203639"/>
                </a:lnTo>
                <a:cubicBezTo>
                  <a:pt x="200406" y="145887"/>
                  <a:pt x="207302" y="104082"/>
                  <a:pt x="221093" y="78223"/>
                </a:cubicBezTo>
                <a:cubicBezTo>
                  <a:pt x="239194" y="43745"/>
                  <a:pt x="267855" y="17670"/>
                  <a:pt x="307074" y="0"/>
                </a:cubicBezTo>
                <a:close/>
                <a:moveTo>
                  <a:pt x="106668" y="0"/>
                </a:moveTo>
                <a:lnTo>
                  <a:pt x="135112" y="45253"/>
                </a:lnTo>
                <a:cubicBezTo>
                  <a:pt x="111408" y="55166"/>
                  <a:pt x="93954" y="69927"/>
                  <a:pt x="82748" y="89536"/>
                </a:cubicBezTo>
                <a:cubicBezTo>
                  <a:pt x="71543" y="109146"/>
                  <a:pt x="65293" y="137699"/>
                  <a:pt x="64001" y="175194"/>
                </a:cubicBezTo>
                <a:lnTo>
                  <a:pt x="124769" y="175194"/>
                </a:lnTo>
                <a:lnTo>
                  <a:pt x="124769" y="310307"/>
                </a:lnTo>
                <a:lnTo>
                  <a:pt x="0" y="310307"/>
                </a:lnTo>
                <a:lnTo>
                  <a:pt x="0" y="203639"/>
                </a:lnTo>
                <a:cubicBezTo>
                  <a:pt x="0" y="145887"/>
                  <a:pt x="6895" y="104082"/>
                  <a:pt x="20687" y="78223"/>
                </a:cubicBezTo>
                <a:cubicBezTo>
                  <a:pt x="38788" y="43745"/>
                  <a:pt x="67448" y="17670"/>
                  <a:pt x="106668" y="0"/>
                </a:cubicBez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9998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1143189"/>
            <a:ext cx="9143244" cy="45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73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914400" y="1280160"/>
            <a:ext cx="7315200" cy="50292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28600" y="640080"/>
            <a:ext cx="8686800" cy="274320"/>
          </a:xfrm>
          <a:noFill/>
          <a:ln>
            <a:noFill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>
              <a:buNone/>
              <a:defRPr lang="en-US" sz="1800" b="0" i="0" dirty="0" smtClean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7176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82296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94960"/>
            <a:ext cx="7315200" cy="9144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14400" y="5029200"/>
            <a:ext cx="7315200" cy="274320"/>
          </a:xfrm>
          <a:noFill/>
          <a:ln>
            <a:noFill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800" b="0" i="0" dirty="0" smtClean="0">
                <a:solidFill>
                  <a:srgbClr val="A5A5AA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19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Right"/>
          <p:cNvSpPr>
            <a:spLocks noGrp="1"/>
          </p:cNvSpPr>
          <p:nvPr>
            <p:ph sz="half" idx="2"/>
          </p:nvPr>
        </p:nvSpPr>
        <p:spPr>
          <a:xfrm>
            <a:off x="4648200" y="822960"/>
            <a:ext cx="4233672" cy="54864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40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Left"/>
          <p:cNvSpPr>
            <a:spLocks noGrp="1"/>
          </p:cNvSpPr>
          <p:nvPr>
            <p:ph sz="half" idx="1"/>
          </p:nvPr>
        </p:nvSpPr>
        <p:spPr>
          <a:xfrm>
            <a:off x="228600" y="822960"/>
            <a:ext cx="4233672" cy="54864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0099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22960"/>
            <a:ext cx="4233672" cy="274320"/>
          </a:xfrm>
        </p:spPr>
        <p:txBody>
          <a:bodyPr lIns="0" anchor="ctr"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233672" cy="521208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822960"/>
            <a:ext cx="4233672" cy="274320"/>
          </a:xfrm>
        </p:spPr>
        <p:txBody>
          <a:bodyPr lIns="0" anchor="ctr"/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143000"/>
            <a:ext cx="4233672" cy="521208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40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908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4261104" cy="27432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4296" y="685800"/>
            <a:ext cx="4261104" cy="27432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40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57600"/>
            <a:ext cx="4261104" cy="27432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smtClean="0"/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40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4296" y="3657600"/>
            <a:ext cx="4261104" cy="27432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400" dirty="0" smtClean="0"/>
            </a:lvl4pPr>
            <a:lvl5pPr>
              <a:defRPr lang="en-US" sz="1400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580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22960"/>
            <a:ext cx="8686800" cy="5486400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3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3232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457200" y="457200"/>
            <a:ext cx="5715000" cy="2743200"/>
          </a:xfrm>
        </p:spPr>
        <p:txBody>
          <a:bodyPr lIns="0" tIns="0" rIns="0" bIns="0" anchor="b"/>
          <a:lstStyle>
            <a:lvl1pPr algn="l"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3429000"/>
            <a:ext cx="5715000" cy="137160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233363" indent="-233363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subsections</a:t>
            </a:r>
          </a:p>
        </p:txBody>
      </p:sp>
      <p:sp>
        <p:nvSpPr>
          <p:cNvPr id="5" name="Isosceles Triangle 4" hidden="1"/>
          <p:cNvSpPr/>
          <p:nvPr userDrawn="1"/>
        </p:nvSpPr>
        <p:spPr bwMode="auto">
          <a:xfrm>
            <a:off x="4572000" y="4572000"/>
            <a:ext cx="4572000" cy="2286000"/>
          </a:xfrm>
          <a:prstGeom prst="triangle">
            <a:avLst/>
          </a:prstGeom>
          <a:gradFill flip="none" rotWithShape="1">
            <a:gsLst>
              <a:gs pos="100000">
                <a:schemeClr val="bg2">
                  <a:alpha val="10000"/>
                </a:schemeClr>
              </a:gs>
              <a:gs pos="0">
                <a:schemeClr val="tx2">
                  <a:alpha val="0"/>
                </a:schemeClr>
              </a:gs>
            </a:gsLst>
            <a:lin ang="10800000" scaled="1"/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Isosceles Triangle 9" hidden="1"/>
          <p:cNvSpPr/>
          <p:nvPr userDrawn="1"/>
        </p:nvSpPr>
        <p:spPr bwMode="auto">
          <a:xfrm rot="5400000" flipH="1" flipV="1">
            <a:off x="5715000" y="3429000"/>
            <a:ext cx="4572000" cy="2286000"/>
          </a:xfrm>
          <a:prstGeom prst="triangle">
            <a:avLst/>
          </a:prstGeom>
          <a:gradFill flip="none" rotWithShape="1">
            <a:gsLst>
              <a:gs pos="100000">
                <a:schemeClr val="bg2">
                  <a:alpha val="10000"/>
                </a:schemeClr>
              </a:gs>
              <a:gs pos="0">
                <a:schemeClr val="tx2">
                  <a:alpha val="0"/>
                </a:schemeClr>
              </a:gs>
            </a:gsLst>
            <a:lin ang="10800000" scaled="1"/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1" name="Isosceles Triangle 10" hidden="1"/>
          <p:cNvSpPr/>
          <p:nvPr userDrawn="1"/>
        </p:nvSpPr>
        <p:spPr bwMode="auto">
          <a:xfrm flipH="1" flipV="1">
            <a:off x="4572000" y="2286000"/>
            <a:ext cx="4572000" cy="2286000"/>
          </a:xfrm>
          <a:prstGeom prst="triangle">
            <a:avLst/>
          </a:prstGeom>
          <a:gradFill flip="none" rotWithShape="1">
            <a:gsLst>
              <a:gs pos="100000">
                <a:schemeClr val="bg2">
                  <a:alpha val="10000"/>
                </a:schemeClr>
              </a:gs>
              <a:gs pos="0">
                <a:schemeClr val="tx2">
                  <a:alpha val="0"/>
                </a:schemeClr>
              </a:gs>
            </a:gsLst>
            <a:lin ang="16200000" scaled="1"/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880869"/>
            <a:ext cx="2514600" cy="519931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565392"/>
            <a:ext cx="4572000" cy="13716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565392"/>
            <a:ext cx="914400" cy="137160"/>
          </a:xfrm>
        </p:spPr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35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228600"/>
            <a:ext cx="685800" cy="6126480"/>
          </a:xfrm>
        </p:spPr>
        <p:txBody>
          <a:bodyPr vert="eaVert"/>
          <a:lstStyle>
            <a:lvl1pPr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7772400" cy="6126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73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imat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 userDrawn="1"/>
        </p:nvSpPr>
        <p:spPr bwMode="auto">
          <a:xfrm flipH="1">
            <a:off x="1279364" y="3419856"/>
            <a:ext cx="6867144" cy="3438144"/>
          </a:xfrm>
          <a:prstGeom prst="triangle">
            <a:avLst/>
          </a:prstGeom>
          <a:solidFill>
            <a:srgbClr val="00644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 bwMode="auto">
          <a:xfrm rot="16200000" flipH="1">
            <a:off x="2281427" y="997601"/>
            <a:ext cx="9153144" cy="4572000"/>
          </a:xfrm>
          <a:prstGeom prst="triangle">
            <a:avLst/>
          </a:prstGeom>
          <a:solidFill>
            <a:srgbClr val="008A4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1" name="Isosceles Triangle 20"/>
          <p:cNvSpPr/>
          <p:nvPr userDrawn="1"/>
        </p:nvSpPr>
        <p:spPr bwMode="auto">
          <a:xfrm rot="10800000" flipH="1">
            <a:off x="988346" y="1"/>
            <a:ext cx="6867144" cy="3438144"/>
          </a:xfrm>
          <a:prstGeom prst="triangle">
            <a:avLst/>
          </a:prstGeom>
          <a:solidFill>
            <a:srgbClr val="00C42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2" name="Isosceles Triangle 21"/>
          <p:cNvSpPr/>
          <p:nvPr userDrawn="1"/>
        </p:nvSpPr>
        <p:spPr bwMode="auto">
          <a:xfrm rot="5400000" flipH="1">
            <a:off x="-2290572" y="1279076"/>
            <a:ext cx="9153144" cy="4572000"/>
          </a:xfrm>
          <a:prstGeom prst="triangl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5" name="Rectangle 64"/>
          <p:cNvSpPr/>
          <p:nvPr userDrawn="1"/>
        </p:nvSpPr>
        <p:spPr bwMode="auto">
          <a:xfrm>
            <a:off x="0" y="0"/>
            <a:ext cx="4205859" cy="68580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 userDrawn="1"/>
        </p:nvSpPr>
        <p:spPr bwMode="auto">
          <a:xfrm>
            <a:off x="4938141" y="0"/>
            <a:ext cx="4205859" cy="68580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 userDrawn="1"/>
        </p:nvSpPr>
        <p:spPr bwMode="auto">
          <a:xfrm>
            <a:off x="0" y="-1283648"/>
            <a:ext cx="9144000" cy="4341913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 userDrawn="1"/>
        </p:nvSpPr>
        <p:spPr bwMode="auto">
          <a:xfrm>
            <a:off x="0" y="3799734"/>
            <a:ext cx="9144000" cy="4349107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 userDrawn="1"/>
        </p:nvSpPr>
        <p:spPr bwMode="auto">
          <a:xfrm>
            <a:off x="4114800" y="2971800"/>
            <a:ext cx="914400" cy="9144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Freeform 5"/>
          <p:cNvSpPr>
            <a:spLocks noEditPoints="1"/>
          </p:cNvSpPr>
          <p:nvPr userDrawn="1"/>
        </p:nvSpPr>
        <p:spPr bwMode="auto">
          <a:xfrm>
            <a:off x="3834607" y="3149596"/>
            <a:ext cx="2514600" cy="512761"/>
          </a:xfrm>
          <a:custGeom>
            <a:avLst/>
            <a:gdLst>
              <a:gd name="T0" fmla="*/ 3690 w 3890"/>
              <a:gd name="T1" fmla="*/ 502 h 791"/>
              <a:gd name="T2" fmla="*/ 3890 w 3890"/>
              <a:gd name="T3" fmla="*/ 791 h 791"/>
              <a:gd name="T4" fmla="*/ 3586 w 3890"/>
              <a:gd name="T5" fmla="*/ 521 h 791"/>
              <a:gd name="T6" fmla="*/ 3500 w 3890"/>
              <a:gd name="T7" fmla="*/ 778 h 791"/>
              <a:gd name="T8" fmla="*/ 3586 w 3890"/>
              <a:gd name="T9" fmla="*/ 0 h 791"/>
              <a:gd name="T10" fmla="*/ 3882 w 3890"/>
              <a:gd name="T11" fmla="*/ 216 h 791"/>
              <a:gd name="T12" fmla="*/ 3890 w 3890"/>
              <a:gd name="T13" fmla="*/ 319 h 791"/>
              <a:gd name="T14" fmla="*/ 440 w 3890"/>
              <a:gd name="T15" fmla="*/ 778 h 791"/>
              <a:gd name="T16" fmla="*/ 90 w 3890"/>
              <a:gd name="T17" fmla="*/ 691 h 791"/>
              <a:gd name="T18" fmla="*/ 0 w 3890"/>
              <a:gd name="T19" fmla="*/ 26 h 791"/>
              <a:gd name="T20" fmla="*/ 744 w 3890"/>
              <a:gd name="T21" fmla="*/ 218 h 791"/>
              <a:gd name="T22" fmla="*/ 761 w 3890"/>
              <a:gd name="T23" fmla="*/ 790 h 791"/>
              <a:gd name="T24" fmla="*/ 960 w 3890"/>
              <a:gd name="T25" fmla="*/ 635 h 791"/>
              <a:gd name="T26" fmla="*/ 572 w 3890"/>
              <a:gd name="T27" fmla="*/ 537 h 791"/>
              <a:gd name="T28" fmla="*/ 987 w 3890"/>
              <a:gd name="T29" fmla="*/ 493 h 791"/>
              <a:gd name="T30" fmla="*/ 745 w 3890"/>
              <a:gd name="T31" fmla="*/ 296 h 791"/>
              <a:gd name="T32" fmla="*/ 572 w 3890"/>
              <a:gd name="T33" fmla="*/ 462 h 791"/>
              <a:gd name="T34" fmla="*/ 2193 w 3890"/>
              <a:gd name="T35" fmla="*/ 218 h 791"/>
              <a:gd name="T36" fmla="*/ 1882 w 3890"/>
              <a:gd name="T37" fmla="*/ 218 h 791"/>
              <a:gd name="T38" fmla="*/ 1733 w 3890"/>
              <a:gd name="T39" fmla="*/ 310 h 791"/>
              <a:gd name="T40" fmla="*/ 1655 w 3890"/>
              <a:gd name="T41" fmla="*/ 229 h 791"/>
              <a:gd name="T42" fmla="*/ 1742 w 3890"/>
              <a:gd name="T43" fmla="*/ 778 h 791"/>
              <a:gd name="T44" fmla="*/ 1860 w 3890"/>
              <a:gd name="T45" fmla="*/ 301 h 791"/>
              <a:gd name="T46" fmla="*/ 1967 w 3890"/>
              <a:gd name="T47" fmla="*/ 778 h 791"/>
              <a:gd name="T48" fmla="*/ 2055 w 3890"/>
              <a:gd name="T49" fmla="*/ 425 h 791"/>
              <a:gd name="T50" fmla="*/ 2279 w 3890"/>
              <a:gd name="T51" fmla="*/ 424 h 791"/>
              <a:gd name="T52" fmla="*/ 2367 w 3890"/>
              <a:gd name="T53" fmla="*/ 778 h 791"/>
              <a:gd name="T54" fmla="*/ 2193 w 3890"/>
              <a:gd name="T55" fmla="*/ 218 h 791"/>
              <a:gd name="T56" fmla="*/ 2467 w 3890"/>
              <a:gd name="T57" fmla="*/ 504 h 791"/>
              <a:gd name="T58" fmla="*/ 2921 w 3890"/>
              <a:gd name="T59" fmla="*/ 675 h 791"/>
              <a:gd name="T60" fmla="*/ 2932 w 3890"/>
              <a:gd name="T61" fmla="*/ 778 h 791"/>
              <a:gd name="T62" fmla="*/ 3004 w 3890"/>
              <a:gd name="T63" fmla="*/ 229 h 791"/>
              <a:gd name="T64" fmla="*/ 2922 w 3890"/>
              <a:gd name="T65" fmla="*/ 331 h 791"/>
              <a:gd name="T66" fmla="*/ 2720 w 3890"/>
              <a:gd name="T67" fmla="*/ 218 h 791"/>
              <a:gd name="T68" fmla="*/ 2918 w 3890"/>
              <a:gd name="T69" fmla="*/ 503 h 791"/>
              <a:gd name="T70" fmla="*/ 2554 w 3890"/>
              <a:gd name="T71" fmla="*/ 504 h 791"/>
              <a:gd name="T72" fmla="*/ 3376 w 3890"/>
              <a:gd name="T73" fmla="*/ 223 h 791"/>
              <a:gd name="T74" fmla="*/ 3218 w 3890"/>
              <a:gd name="T75" fmla="*/ 316 h 791"/>
              <a:gd name="T76" fmla="*/ 3138 w 3890"/>
              <a:gd name="T77" fmla="*/ 229 h 791"/>
              <a:gd name="T78" fmla="*/ 3226 w 3890"/>
              <a:gd name="T79" fmla="*/ 778 h 791"/>
              <a:gd name="T80" fmla="*/ 3413 w 3890"/>
              <a:gd name="T81" fmla="*/ 312 h 791"/>
              <a:gd name="T82" fmla="*/ 3376 w 3890"/>
              <a:gd name="T83" fmla="*/ 223 h 791"/>
              <a:gd name="T84" fmla="*/ 1535 w 3890"/>
              <a:gd name="T85" fmla="*/ 216 h 791"/>
              <a:gd name="T86" fmla="*/ 1077 w 3890"/>
              <a:gd name="T87" fmla="*/ 216 h 791"/>
              <a:gd name="T88" fmla="*/ 1070 w 3890"/>
              <a:gd name="T89" fmla="*/ 327 h 791"/>
              <a:gd name="T90" fmla="*/ 1070 w 3890"/>
              <a:gd name="T91" fmla="*/ 679 h 791"/>
              <a:gd name="T92" fmla="*/ 1077 w 3890"/>
              <a:gd name="T93" fmla="*/ 791 h 791"/>
              <a:gd name="T94" fmla="*/ 1535 w 3890"/>
              <a:gd name="T95" fmla="*/ 791 h 791"/>
              <a:gd name="T96" fmla="*/ 1542 w 3890"/>
              <a:gd name="T97" fmla="*/ 678 h 791"/>
              <a:gd name="T98" fmla="*/ 1542 w 3890"/>
              <a:gd name="T99" fmla="*/ 323 h 791"/>
              <a:gd name="T100" fmla="*/ 3733 w 3890"/>
              <a:gd name="T101" fmla="*/ 8 h 791"/>
              <a:gd name="T102" fmla="*/ 3794 w 3890"/>
              <a:gd name="T103" fmla="*/ 0 h 791"/>
              <a:gd name="T104" fmla="*/ 3768 w 3890"/>
              <a:gd name="T105" fmla="*/ 8 h 791"/>
              <a:gd name="T106" fmla="*/ 3759 w 3890"/>
              <a:gd name="T107" fmla="*/ 70 h 791"/>
              <a:gd name="T108" fmla="*/ 3733 w 3890"/>
              <a:gd name="T109" fmla="*/ 8 h 791"/>
              <a:gd name="T110" fmla="*/ 3851 w 3890"/>
              <a:gd name="T111" fmla="*/ 59 h 791"/>
              <a:gd name="T112" fmla="*/ 3890 w 3890"/>
              <a:gd name="T113" fmla="*/ 0 h 791"/>
              <a:gd name="T114" fmla="*/ 3881 w 3890"/>
              <a:gd name="T115" fmla="*/ 70 h 791"/>
              <a:gd name="T116" fmla="*/ 3881 w 3890"/>
              <a:gd name="T117" fmla="*/ 12 h 791"/>
              <a:gd name="T118" fmla="*/ 3847 w 3890"/>
              <a:gd name="T119" fmla="*/ 70 h 791"/>
              <a:gd name="T120" fmla="*/ 3821 w 3890"/>
              <a:gd name="T121" fmla="*/ 12 h 791"/>
              <a:gd name="T122" fmla="*/ 3812 w 3890"/>
              <a:gd name="T123" fmla="*/ 70 h 791"/>
              <a:gd name="T124" fmla="*/ 3825 w 3890"/>
              <a:gd name="T125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90" h="791">
                <a:moveTo>
                  <a:pt x="3890" y="319"/>
                </a:moveTo>
                <a:cubicBezTo>
                  <a:pt x="3690" y="502"/>
                  <a:pt x="3690" y="502"/>
                  <a:pt x="3690" y="502"/>
                </a:cubicBezTo>
                <a:cubicBezTo>
                  <a:pt x="3890" y="685"/>
                  <a:pt x="3890" y="685"/>
                  <a:pt x="3890" y="685"/>
                </a:cubicBezTo>
                <a:cubicBezTo>
                  <a:pt x="3890" y="791"/>
                  <a:pt x="3890" y="791"/>
                  <a:pt x="3890" y="791"/>
                </a:cubicBezTo>
                <a:cubicBezTo>
                  <a:pt x="3883" y="791"/>
                  <a:pt x="3883" y="791"/>
                  <a:pt x="3883" y="791"/>
                </a:cubicBezTo>
                <a:cubicBezTo>
                  <a:pt x="3586" y="521"/>
                  <a:pt x="3586" y="521"/>
                  <a:pt x="3586" y="521"/>
                </a:cubicBezTo>
                <a:cubicBezTo>
                  <a:pt x="3586" y="778"/>
                  <a:pt x="3586" y="778"/>
                  <a:pt x="3586" y="778"/>
                </a:cubicBezTo>
                <a:cubicBezTo>
                  <a:pt x="3500" y="778"/>
                  <a:pt x="3500" y="778"/>
                  <a:pt x="3500" y="778"/>
                </a:cubicBezTo>
                <a:cubicBezTo>
                  <a:pt x="3500" y="0"/>
                  <a:pt x="3500" y="0"/>
                  <a:pt x="3500" y="0"/>
                </a:cubicBezTo>
                <a:cubicBezTo>
                  <a:pt x="3586" y="0"/>
                  <a:pt x="3586" y="0"/>
                  <a:pt x="3586" y="0"/>
                </a:cubicBezTo>
                <a:cubicBezTo>
                  <a:pt x="3586" y="486"/>
                  <a:pt x="3586" y="486"/>
                  <a:pt x="3586" y="486"/>
                </a:cubicBezTo>
                <a:cubicBezTo>
                  <a:pt x="3882" y="216"/>
                  <a:pt x="3882" y="216"/>
                  <a:pt x="3882" y="216"/>
                </a:cubicBezTo>
                <a:cubicBezTo>
                  <a:pt x="3890" y="216"/>
                  <a:pt x="3890" y="216"/>
                  <a:pt x="3890" y="216"/>
                </a:cubicBezTo>
                <a:lnTo>
                  <a:pt x="3890" y="319"/>
                </a:lnTo>
                <a:close/>
                <a:moveTo>
                  <a:pt x="0" y="778"/>
                </a:moveTo>
                <a:cubicBezTo>
                  <a:pt x="440" y="778"/>
                  <a:pt x="440" y="778"/>
                  <a:pt x="440" y="778"/>
                </a:cubicBezTo>
                <a:cubicBezTo>
                  <a:pt x="440" y="691"/>
                  <a:pt x="440" y="691"/>
                  <a:pt x="440" y="691"/>
                </a:cubicBezTo>
                <a:cubicBezTo>
                  <a:pt x="90" y="691"/>
                  <a:pt x="90" y="691"/>
                  <a:pt x="90" y="691"/>
                </a:cubicBezTo>
                <a:cubicBezTo>
                  <a:pt x="90" y="26"/>
                  <a:pt x="90" y="26"/>
                  <a:pt x="9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778"/>
                </a:lnTo>
                <a:close/>
                <a:moveTo>
                  <a:pt x="744" y="218"/>
                </a:moveTo>
                <a:cubicBezTo>
                  <a:pt x="609" y="218"/>
                  <a:pt x="486" y="327"/>
                  <a:pt x="486" y="504"/>
                </a:cubicBezTo>
                <a:cubicBezTo>
                  <a:pt x="486" y="676"/>
                  <a:pt x="599" y="790"/>
                  <a:pt x="761" y="790"/>
                </a:cubicBezTo>
                <a:cubicBezTo>
                  <a:pt x="833" y="790"/>
                  <a:pt x="900" y="772"/>
                  <a:pt x="960" y="728"/>
                </a:cubicBezTo>
                <a:cubicBezTo>
                  <a:pt x="960" y="635"/>
                  <a:pt x="960" y="635"/>
                  <a:pt x="960" y="635"/>
                </a:cubicBezTo>
                <a:cubicBezTo>
                  <a:pt x="897" y="688"/>
                  <a:pt x="827" y="711"/>
                  <a:pt x="764" y="711"/>
                </a:cubicBezTo>
                <a:cubicBezTo>
                  <a:pt x="666" y="711"/>
                  <a:pt x="580" y="650"/>
                  <a:pt x="572" y="537"/>
                </a:cubicBezTo>
                <a:cubicBezTo>
                  <a:pt x="983" y="537"/>
                  <a:pt x="983" y="537"/>
                  <a:pt x="983" y="537"/>
                </a:cubicBezTo>
                <a:cubicBezTo>
                  <a:pt x="984" y="526"/>
                  <a:pt x="987" y="502"/>
                  <a:pt x="987" y="493"/>
                </a:cubicBezTo>
                <a:cubicBezTo>
                  <a:pt x="987" y="312"/>
                  <a:pt x="878" y="218"/>
                  <a:pt x="744" y="218"/>
                </a:cubicBezTo>
                <a:close/>
                <a:moveTo>
                  <a:pt x="745" y="296"/>
                </a:moveTo>
                <a:cubicBezTo>
                  <a:pt x="822" y="296"/>
                  <a:pt x="899" y="345"/>
                  <a:pt x="902" y="462"/>
                </a:cubicBezTo>
                <a:cubicBezTo>
                  <a:pt x="572" y="462"/>
                  <a:pt x="572" y="462"/>
                  <a:pt x="572" y="462"/>
                </a:cubicBezTo>
                <a:cubicBezTo>
                  <a:pt x="577" y="372"/>
                  <a:pt x="647" y="296"/>
                  <a:pt x="745" y="296"/>
                </a:cubicBezTo>
                <a:close/>
                <a:moveTo>
                  <a:pt x="2193" y="218"/>
                </a:moveTo>
                <a:cubicBezTo>
                  <a:pt x="2120" y="218"/>
                  <a:pt x="2067" y="256"/>
                  <a:pt x="2035" y="313"/>
                </a:cubicBezTo>
                <a:cubicBezTo>
                  <a:pt x="2009" y="252"/>
                  <a:pt x="1960" y="218"/>
                  <a:pt x="1882" y="218"/>
                </a:cubicBezTo>
                <a:cubicBezTo>
                  <a:pt x="1814" y="218"/>
                  <a:pt x="1763" y="257"/>
                  <a:pt x="1735" y="310"/>
                </a:cubicBezTo>
                <a:cubicBezTo>
                  <a:pt x="1733" y="310"/>
                  <a:pt x="1733" y="310"/>
                  <a:pt x="1733" y="310"/>
                </a:cubicBezTo>
                <a:cubicBezTo>
                  <a:pt x="1723" y="229"/>
                  <a:pt x="1723" y="229"/>
                  <a:pt x="1723" y="229"/>
                </a:cubicBezTo>
                <a:cubicBezTo>
                  <a:pt x="1655" y="229"/>
                  <a:pt x="1655" y="229"/>
                  <a:pt x="1655" y="229"/>
                </a:cubicBezTo>
                <a:cubicBezTo>
                  <a:pt x="1655" y="778"/>
                  <a:pt x="1655" y="778"/>
                  <a:pt x="1655" y="778"/>
                </a:cubicBezTo>
                <a:cubicBezTo>
                  <a:pt x="1742" y="778"/>
                  <a:pt x="1742" y="778"/>
                  <a:pt x="1742" y="778"/>
                </a:cubicBezTo>
                <a:cubicBezTo>
                  <a:pt x="1742" y="431"/>
                  <a:pt x="1742" y="431"/>
                  <a:pt x="1742" y="431"/>
                </a:cubicBezTo>
                <a:cubicBezTo>
                  <a:pt x="1742" y="364"/>
                  <a:pt x="1784" y="301"/>
                  <a:pt x="1860" y="301"/>
                </a:cubicBezTo>
                <a:cubicBezTo>
                  <a:pt x="1935" y="301"/>
                  <a:pt x="1967" y="345"/>
                  <a:pt x="1967" y="424"/>
                </a:cubicBezTo>
                <a:cubicBezTo>
                  <a:pt x="1967" y="778"/>
                  <a:pt x="1967" y="778"/>
                  <a:pt x="1967" y="778"/>
                </a:cubicBezTo>
                <a:cubicBezTo>
                  <a:pt x="2055" y="778"/>
                  <a:pt x="2055" y="778"/>
                  <a:pt x="2055" y="778"/>
                </a:cubicBezTo>
                <a:cubicBezTo>
                  <a:pt x="2055" y="425"/>
                  <a:pt x="2055" y="425"/>
                  <a:pt x="2055" y="425"/>
                </a:cubicBezTo>
                <a:cubicBezTo>
                  <a:pt x="2055" y="361"/>
                  <a:pt x="2097" y="301"/>
                  <a:pt x="2172" y="301"/>
                </a:cubicBezTo>
                <a:cubicBezTo>
                  <a:pt x="2247" y="301"/>
                  <a:pt x="2279" y="345"/>
                  <a:pt x="2279" y="424"/>
                </a:cubicBezTo>
                <a:cubicBezTo>
                  <a:pt x="2279" y="778"/>
                  <a:pt x="2279" y="778"/>
                  <a:pt x="2279" y="778"/>
                </a:cubicBezTo>
                <a:cubicBezTo>
                  <a:pt x="2367" y="778"/>
                  <a:pt x="2367" y="778"/>
                  <a:pt x="2367" y="778"/>
                </a:cubicBezTo>
                <a:cubicBezTo>
                  <a:pt x="2367" y="412"/>
                  <a:pt x="2367" y="412"/>
                  <a:pt x="2367" y="412"/>
                </a:cubicBezTo>
                <a:cubicBezTo>
                  <a:pt x="2367" y="297"/>
                  <a:pt x="2313" y="218"/>
                  <a:pt x="2193" y="218"/>
                </a:cubicBezTo>
                <a:close/>
                <a:moveTo>
                  <a:pt x="2720" y="218"/>
                </a:moveTo>
                <a:cubicBezTo>
                  <a:pt x="2589" y="218"/>
                  <a:pt x="2467" y="328"/>
                  <a:pt x="2467" y="504"/>
                </a:cubicBezTo>
                <a:cubicBezTo>
                  <a:pt x="2467" y="678"/>
                  <a:pt x="2589" y="790"/>
                  <a:pt x="2720" y="790"/>
                </a:cubicBezTo>
                <a:cubicBezTo>
                  <a:pt x="2802" y="790"/>
                  <a:pt x="2880" y="751"/>
                  <a:pt x="2921" y="675"/>
                </a:cubicBezTo>
                <a:cubicBezTo>
                  <a:pt x="2922" y="675"/>
                  <a:pt x="2922" y="675"/>
                  <a:pt x="2922" y="675"/>
                </a:cubicBezTo>
                <a:cubicBezTo>
                  <a:pt x="2932" y="778"/>
                  <a:pt x="2932" y="778"/>
                  <a:pt x="2932" y="778"/>
                </a:cubicBezTo>
                <a:cubicBezTo>
                  <a:pt x="3004" y="778"/>
                  <a:pt x="3004" y="778"/>
                  <a:pt x="3004" y="778"/>
                </a:cubicBezTo>
                <a:cubicBezTo>
                  <a:pt x="3004" y="229"/>
                  <a:pt x="3004" y="229"/>
                  <a:pt x="3004" y="229"/>
                </a:cubicBezTo>
                <a:cubicBezTo>
                  <a:pt x="2932" y="229"/>
                  <a:pt x="2932" y="229"/>
                  <a:pt x="2932" y="229"/>
                </a:cubicBezTo>
                <a:cubicBezTo>
                  <a:pt x="2922" y="331"/>
                  <a:pt x="2922" y="331"/>
                  <a:pt x="2922" y="331"/>
                </a:cubicBezTo>
                <a:cubicBezTo>
                  <a:pt x="2921" y="331"/>
                  <a:pt x="2921" y="331"/>
                  <a:pt x="2921" y="331"/>
                </a:cubicBezTo>
                <a:cubicBezTo>
                  <a:pt x="2880" y="256"/>
                  <a:pt x="2802" y="218"/>
                  <a:pt x="2720" y="218"/>
                </a:cubicBezTo>
                <a:close/>
                <a:moveTo>
                  <a:pt x="2736" y="299"/>
                </a:moveTo>
                <a:cubicBezTo>
                  <a:pt x="2840" y="299"/>
                  <a:pt x="2918" y="382"/>
                  <a:pt x="2918" y="503"/>
                </a:cubicBezTo>
                <a:cubicBezTo>
                  <a:pt x="2918" y="624"/>
                  <a:pt x="2840" y="708"/>
                  <a:pt x="2736" y="708"/>
                </a:cubicBezTo>
                <a:cubicBezTo>
                  <a:pt x="2634" y="708"/>
                  <a:pt x="2554" y="625"/>
                  <a:pt x="2554" y="504"/>
                </a:cubicBezTo>
                <a:cubicBezTo>
                  <a:pt x="2554" y="381"/>
                  <a:pt x="2634" y="299"/>
                  <a:pt x="2736" y="299"/>
                </a:cubicBezTo>
                <a:close/>
                <a:moveTo>
                  <a:pt x="3376" y="223"/>
                </a:moveTo>
                <a:cubicBezTo>
                  <a:pt x="3329" y="223"/>
                  <a:pt x="3256" y="245"/>
                  <a:pt x="3219" y="316"/>
                </a:cubicBezTo>
                <a:cubicBezTo>
                  <a:pt x="3218" y="316"/>
                  <a:pt x="3218" y="316"/>
                  <a:pt x="3218" y="316"/>
                </a:cubicBezTo>
                <a:cubicBezTo>
                  <a:pt x="3209" y="229"/>
                  <a:pt x="3209" y="229"/>
                  <a:pt x="3209" y="229"/>
                </a:cubicBezTo>
                <a:cubicBezTo>
                  <a:pt x="3138" y="229"/>
                  <a:pt x="3138" y="229"/>
                  <a:pt x="3138" y="229"/>
                </a:cubicBezTo>
                <a:cubicBezTo>
                  <a:pt x="3138" y="778"/>
                  <a:pt x="3138" y="778"/>
                  <a:pt x="3138" y="778"/>
                </a:cubicBezTo>
                <a:cubicBezTo>
                  <a:pt x="3226" y="778"/>
                  <a:pt x="3226" y="778"/>
                  <a:pt x="3226" y="778"/>
                </a:cubicBezTo>
                <a:cubicBezTo>
                  <a:pt x="3226" y="462"/>
                  <a:pt x="3226" y="462"/>
                  <a:pt x="3226" y="462"/>
                </a:cubicBezTo>
                <a:cubicBezTo>
                  <a:pt x="3226" y="334"/>
                  <a:pt x="3329" y="295"/>
                  <a:pt x="3413" y="312"/>
                </a:cubicBezTo>
                <a:cubicBezTo>
                  <a:pt x="3413" y="226"/>
                  <a:pt x="3413" y="226"/>
                  <a:pt x="3413" y="226"/>
                </a:cubicBezTo>
                <a:cubicBezTo>
                  <a:pt x="3402" y="224"/>
                  <a:pt x="3391" y="223"/>
                  <a:pt x="3376" y="223"/>
                </a:cubicBezTo>
                <a:close/>
                <a:moveTo>
                  <a:pt x="1542" y="216"/>
                </a:moveTo>
                <a:cubicBezTo>
                  <a:pt x="1535" y="216"/>
                  <a:pt x="1535" y="216"/>
                  <a:pt x="1535" y="216"/>
                </a:cubicBezTo>
                <a:cubicBezTo>
                  <a:pt x="1306" y="445"/>
                  <a:pt x="1306" y="445"/>
                  <a:pt x="1306" y="445"/>
                </a:cubicBezTo>
                <a:cubicBezTo>
                  <a:pt x="1077" y="216"/>
                  <a:pt x="1077" y="216"/>
                  <a:pt x="1077" y="216"/>
                </a:cubicBezTo>
                <a:cubicBezTo>
                  <a:pt x="1070" y="216"/>
                  <a:pt x="1070" y="216"/>
                  <a:pt x="1070" y="216"/>
                </a:cubicBezTo>
                <a:cubicBezTo>
                  <a:pt x="1070" y="327"/>
                  <a:pt x="1070" y="327"/>
                  <a:pt x="1070" y="327"/>
                </a:cubicBezTo>
                <a:cubicBezTo>
                  <a:pt x="1246" y="504"/>
                  <a:pt x="1246" y="504"/>
                  <a:pt x="1246" y="504"/>
                </a:cubicBezTo>
                <a:cubicBezTo>
                  <a:pt x="1070" y="679"/>
                  <a:pt x="1070" y="679"/>
                  <a:pt x="1070" y="679"/>
                </a:cubicBezTo>
                <a:cubicBezTo>
                  <a:pt x="1070" y="791"/>
                  <a:pt x="1070" y="791"/>
                  <a:pt x="1070" y="791"/>
                </a:cubicBezTo>
                <a:cubicBezTo>
                  <a:pt x="1077" y="791"/>
                  <a:pt x="1077" y="791"/>
                  <a:pt x="1077" y="791"/>
                </a:cubicBezTo>
                <a:cubicBezTo>
                  <a:pt x="1305" y="561"/>
                  <a:pt x="1305" y="561"/>
                  <a:pt x="1305" y="561"/>
                </a:cubicBezTo>
                <a:cubicBezTo>
                  <a:pt x="1535" y="791"/>
                  <a:pt x="1535" y="791"/>
                  <a:pt x="1535" y="791"/>
                </a:cubicBezTo>
                <a:cubicBezTo>
                  <a:pt x="1542" y="791"/>
                  <a:pt x="1542" y="791"/>
                  <a:pt x="1542" y="791"/>
                </a:cubicBezTo>
                <a:cubicBezTo>
                  <a:pt x="1542" y="678"/>
                  <a:pt x="1542" y="678"/>
                  <a:pt x="1542" y="678"/>
                </a:cubicBezTo>
                <a:cubicBezTo>
                  <a:pt x="1364" y="502"/>
                  <a:pt x="1364" y="502"/>
                  <a:pt x="1364" y="502"/>
                </a:cubicBezTo>
                <a:cubicBezTo>
                  <a:pt x="1542" y="323"/>
                  <a:pt x="1542" y="323"/>
                  <a:pt x="1542" y="323"/>
                </a:cubicBezTo>
                <a:lnTo>
                  <a:pt x="1542" y="216"/>
                </a:lnTo>
                <a:close/>
                <a:moveTo>
                  <a:pt x="3733" y="8"/>
                </a:moveTo>
                <a:cubicBezTo>
                  <a:pt x="3733" y="0"/>
                  <a:pt x="3733" y="0"/>
                  <a:pt x="3733" y="0"/>
                </a:cubicBezTo>
                <a:cubicBezTo>
                  <a:pt x="3794" y="0"/>
                  <a:pt x="3794" y="0"/>
                  <a:pt x="3794" y="0"/>
                </a:cubicBezTo>
                <a:cubicBezTo>
                  <a:pt x="3794" y="8"/>
                  <a:pt x="3794" y="8"/>
                  <a:pt x="3794" y="8"/>
                </a:cubicBezTo>
                <a:cubicBezTo>
                  <a:pt x="3768" y="8"/>
                  <a:pt x="3768" y="8"/>
                  <a:pt x="3768" y="8"/>
                </a:cubicBezTo>
                <a:cubicBezTo>
                  <a:pt x="3768" y="70"/>
                  <a:pt x="3768" y="70"/>
                  <a:pt x="3768" y="70"/>
                </a:cubicBezTo>
                <a:cubicBezTo>
                  <a:pt x="3759" y="70"/>
                  <a:pt x="3759" y="70"/>
                  <a:pt x="3759" y="70"/>
                </a:cubicBezTo>
                <a:cubicBezTo>
                  <a:pt x="3759" y="8"/>
                  <a:pt x="3759" y="8"/>
                  <a:pt x="3759" y="8"/>
                </a:cubicBezTo>
                <a:lnTo>
                  <a:pt x="3733" y="8"/>
                </a:lnTo>
                <a:close/>
                <a:moveTo>
                  <a:pt x="3825" y="0"/>
                </a:moveTo>
                <a:cubicBezTo>
                  <a:pt x="3851" y="59"/>
                  <a:pt x="3851" y="59"/>
                  <a:pt x="3851" y="59"/>
                </a:cubicBezTo>
                <a:cubicBezTo>
                  <a:pt x="3877" y="0"/>
                  <a:pt x="3877" y="0"/>
                  <a:pt x="3877" y="0"/>
                </a:cubicBezTo>
                <a:cubicBezTo>
                  <a:pt x="3890" y="0"/>
                  <a:pt x="3890" y="0"/>
                  <a:pt x="3890" y="0"/>
                </a:cubicBezTo>
                <a:cubicBezTo>
                  <a:pt x="3890" y="70"/>
                  <a:pt x="3890" y="70"/>
                  <a:pt x="3890" y="70"/>
                </a:cubicBezTo>
                <a:cubicBezTo>
                  <a:pt x="3881" y="70"/>
                  <a:pt x="3881" y="70"/>
                  <a:pt x="3881" y="70"/>
                </a:cubicBezTo>
                <a:cubicBezTo>
                  <a:pt x="3881" y="12"/>
                  <a:pt x="3881" y="12"/>
                  <a:pt x="3881" y="12"/>
                </a:cubicBezTo>
                <a:cubicBezTo>
                  <a:pt x="3881" y="12"/>
                  <a:pt x="3881" y="12"/>
                  <a:pt x="3881" y="12"/>
                </a:cubicBezTo>
                <a:cubicBezTo>
                  <a:pt x="3855" y="70"/>
                  <a:pt x="3855" y="70"/>
                  <a:pt x="3855" y="70"/>
                </a:cubicBezTo>
                <a:cubicBezTo>
                  <a:pt x="3847" y="70"/>
                  <a:pt x="3847" y="70"/>
                  <a:pt x="3847" y="70"/>
                </a:cubicBezTo>
                <a:cubicBezTo>
                  <a:pt x="3821" y="12"/>
                  <a:pt x="3821" y="12"/>
                  <a:pt x="3821" y="12"/>
                </a:cubicBezTo>
                <a:cubicBezTo>
                  <a:pt x="3821" y="12"/>
                  <a:pt x="3821" y="12"/>
                  <a:pt x="3821" y="12"/>
                </a:cubicBezTo>
                <a:cubicBezTo>
                  <a:pt x="3821" y="70"/>
                  <a:pt x="3821" y="70"/>
                  <a:pt x="3821" y="70"/>
                </a:cubicBezTo>
                <a:cubicBezTo>
                  <a:pt x="3812" y="70"/>
                  <a:pt x="3812" y="70"/>
                  <a:pt x="3812" y="70"/>
                </a:cubicBezTo>
                <a:cubicBezTo>
                  <a:pt x="3812" y="0"/>
                  <a:pt x="3812" y="0"/>
                  <a:pt x="3812" y="0"/>
                </a:cubicBezTo>
                <a:lnTo>
                  <a:pt x="3825" y="0"/>
                </a:lnTo>
                <a:close/>
              </a:path>
            </a:pathLst>
          </a:custGeom>
          <a:solidFill>
            <a:srgbClr val="3232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971838"/>
            <a:ext cx="9143244" cy="914324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788921" y="3065459"/>
            <a:ext cx="733425" cy="735011"/>
            <a:chOff x="2649" y="1931"/>
            <a:chExt cx="462" cy="463"/>
          </a:xfrm>
        </p:grpSpPr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880" y="1931"/>
              <a:ext cx="231" cy="372"/>
            </a:xfrm>
            <a:custGeom>
              <a:avLst/>
              <a:gdLst>
                <a:gd name="T0" fmla="*/ 231 w 231"/>
                <a:gd name="T1" fmla="*/ 372 h 372"/>
                <a:gd name="T2" fmla="*/ 231 w 231"/>
                <a:gd name="T3" fmla="*/ 0 h 372"/>
                <a:gd name="T4" fmla="*/ 141 w 231"/>
                <a:gd name="T5" fmla="*/ 0 h 372"/>
                <a:gd name="T6" fmla="*/ 0 w 231"/>
                <a:gd name="T7" fmla="*/ 141 h 372"/>
                <a:gd name="T8" fmla="*/ 231 w 231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72">
                  <a:moveTo>
                    <a:pt x="231" y="372"/>
                  </a:moveTo>
                  <a:lnTo>
                    <a:pt x="231" y="0"/>
                  </a:lnTo>
                  <a:lnTo>
                    <a:pt x="141" y="0"/>
                  </a:lnTo>
                  <a:lnTo>
                    <a:pt x="0" y="141"/>
                  </a:lnTo>
                  <a:lnTo>
                    <a:pt x="231" y="372"/>
                  </a:lnTo>
                  <a:close/>
                </a:path>
              </a:pathLst>
            </a:custGeom>
            <a:solidFill>
              <a:srgbClr val="00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649" y="2022"/>
              <a:ext cx="231" cy="372"/>
            </a:xfrm>
            <a:custGeom>
              <a:avLst/>
              <a:gdLst>
                <a:gd name="T0" fmla="*/ 0 w 231"/>
                <a:gd name="T1" fmla="*/ 0 h 372"/>
                <a:gd name="T2" fmla="*/ 0 w 231"/>
                <a:gd name="T3" fmla="*/ 372 h 372"/>
                <a:gd name="T4" fmla="*/ 91 w 231"/>
                <a:gd name="T5" fmla="*/ 372 h 372"/>
                <a:gd name="T6" fmla="*/ 231 w 231"/>
                <a:gd name="T7" fmla="*/ 231 h 372"/>
                <a:gd name="T8" fmla="*/ 0 w 231"/>
                <a:gd name="T9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372">
                  <a:moveTo>
                    <a:pt x="0" y="0"/>
                  </a:moveTo>
                  <a:lnTo>
                    <a:pt x="0" y="372"/>
                  </a:lnTo>
                  <a:lnTo>
                    <a:pt x="91" y="372"/>
                  </a:lnTo>
                  <a:lnTo>
                    <a:pt x="231" y="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F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740" y="2162"/>
              <a:ext cx="371" cy="232"/>
            </a:xfrm>
            <a:custGeom>
              <a:avLst/>
              <a:gdLst>
                <a:gd name="T0" fmla="*/ 0 w 371"/>
                <a:gd name="T1" fmla="*/ 232 h 232"/>
                <a:gd name="T2" fmla="*/ 371 w 371"/>
                <a:gd name="T3" fmla="*/ 232 h 232"/>
                <a:gd name="T4" fmla="*/ 371 w 371"/>
                <a:gd name="T5" fmla="*/ 141 h 232"/>
                <a:gd name="T6" fmla="*/ 231 w 371"/>
                <a:gd name="T7" fmla="*/ 0 h 232"/>
                <a:gd name="T8" fmla="*/ 0 w 371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232">
                  <a:moveTo>
                    <a:pt x="0" y="232"/>
                  </a:moveTo>
                  <a:lnTo>
                    <a:pt x="371" y="232"/>
                  </a:lnTo>
                  <a:lnTo>
                    <a:pt x="371" y="141"/>
                  </a:lnTo>
                  <a:lnTo>
                    <a:pt x="231" y="0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006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649" y="1931"/>
              <a:ext cx="372" cy="231"/>
            </a:xfrm>
            <a:custGeom>
              <a:avLst/>
              <a:gdLst>
                <a:gd name="T0" fmla="*/ 372 w 372"/>
                <a:gd name="T1" fmla="*/ 0 h 231"/>
                <a:gd name="T2" fmla="*/ 0 w 372"/>
                <a:gd name="T3" fmla="*/ 0 h 231"/>
                <a:gd name="T4" fmla="*/ 0 w 372"/>
                <a:gd name="T5" fmla="*/ 91 h 231"/>
                <a:gd name="T6" fmla="*/ 141 w 372"/>
                <a:gd name="T7" fmla="*/ 231 h 231"/>
                <a:gd name="T8" fmla="*/ 372 w 372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231">
                  <a:moveTo>
                    <a:pt x="372" y="0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141" y="231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C4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7" name="Freeform 5"/>
          <p:cNvSpPr>
            <a:spLocks noEditPoints="1"/>
          </p:cNvSpPr>
          <p:nvPr userDrawn="1"/>
        </p:nvSpPr>
        <p:spPr bwMode="auto">
          <a:xfrm>
            <a:off x="3834607" y="3149596"/>
            <a:ext cx="2514600" cy="512761"/>
          </a:xfrm>
          <a:custGeom>
            <a:avLst/>
            <a:gdLst>
              <a:gd name="T0" fmla="*/ 3690 w 3890"/>
              <a:gd name="T1" fmla="*/ 502 h 791"/>
              <a:gd name="T2" fmla="*/ 3890 w 3890"/>
              <a:gd name="T3" fmla="*/ 791 h 791"/>
              <a:gd name="T4" fmla="*/ 3586 w 3890"/>
              <a:gd name="T5" fmla="*/ 521 h 791"/>
              <a:gd name="T6" fmla="*/ 3500 w 3890"/>
              <a:gd name="T7" fmla="*/ 778 h 791"/>
              <a:gd name="T8" fmla="*/ 3586 w 3890"/>
              <a:gd name="T9" fmla="*/ 0 h 791"/>
              <a:gd name="T10" fmla="*/ 3882 w 3890"/>
              <a:gd name="T11" fmla="*/ 216 h 791"/>
              <a:gd name="T12" fmla="*/ 3890 w 3890"/>
              <a:gd name="T13" fmla="*/ 319 h 791"/>
              <a:gd name="T14" fmla="*/ 440 w 3890"/>
              <a:gd name="T15" fmla="*/ 778 h 791"/>
              <a:gd name="T16" fmla="*/ 90 w 3890"/>
              <a:gd name="T17" fmla="*/ 691 h 791"/>
              <a:gd name="T18" fmla="*/ 0 w 3890"/>
              <a:gd name="T19" fmla="*/ 26 h 791"/>
              <a:gd name="T20" fmla="*/ 744 w 3890"/>
              <a:gd name="T21" fmla="*/ 218 h 791"/>
              <a:gd name="T22" fmla="*/ 761 w 3890"/>
              <a:gd name="T23" fmla="*/ 790 h 791"/>
              <a:gd name="T24" fmla="*/ 960 w 3890"/>
              <a:gd name="T25" fmla="*/ 635 h 791"/>
              <a:gd name="T26" fmla="*/ 572 w 3890"/>
              <a:gd name="T27" fmla="*/ 537 h 791"/>
              <a:gd name="T28" fmla="*/ 987 w 3890"/>
              <a:gd name="T29" fmla="*/ 493 h 791"/>
              <a:gd name="T30" fmla="*/ 745 w 3890"/>
              <a:gd name="T31" fmla="*/ 296 h 791"/>
              <a:gd name="T32" fmla="*/ 572 w 3890"/>
              <a:gd name="T33" fmla="*/ 462 h 791"/>
              <a:gd name="T34" fmla="*/ 2193 w 3890"/>
              <a:gd name="T35" fmla="*/ 218 h 791"/>
              <a:gd name="T36" fmla="*/ 1882 w 3890"/>
              <a:gd name="T37" fmla="*/ 218 h 791"/>
              <a:gd name="T38" fmla="*/ 1733 w 3890"/>
              <a:gd name="T39" fmla="*/ 310 h 791"/>
              <a:gd name="T40" fmla="*/ 1655 w 3890"/>
              <a:gd name="T41" fmla="*/ 229 h 791"/>
              <a:gd name="T42" fmla="*/ 1742 w 3890"/>
              <a:gd name="T43" fmla="*/ 778 h 791"/>
              <a:gd name="T44" fmla="*/ 1860 w 3890"/>
              <a:gd name="T45" fmla="*/ 301 h 791"/>
              <a:gd name="T46" fmla="*/ 1967 w 3890"/>
              <a:gd name="T47" fmla="*/ 778 h 791"/>
              <a:gd name="T48" fmla="*/ 2055 w 3890"/>
              <a:gd name="T49" fmla="*/ 425 h 791"/>
              <a:gd name="T50" fmla="*/ 2279 w 3890"/>
              <a:gd name="T51" fmla="*/ 424 h 791"/>
              <a:gd name="T52" fmla="*/ 2367 w 3890"/>
              <a:gd name="T53" fmla="*/ 778 h 791"/>
              <a:gd name="T54" fmla="*/ 2193 w 3890"/>
              <a:gd name="T55" fmla="*/ 218 h 791"/>
              <a:gd name="T56" fmla="*/ 2467 w 3890"/>
              <a:gd name="T57" fmla="*/ 504 h 791"/>
              <a:gd name="T58" fmla="*/ 2921 w 3890"/>
              <a:gd name="T59" fmla="*/ 675 h 791"/>
              <a:gd name="T60" fmla="*/ 2932 w 3890"/>
              <a:gd name="T61" fmla="*/ 778 h 791"/>
              <a:gd name="T62" fmla="*/ 3004 w 3890"/>
              <a:gd name="T63" fmla="*/ 229 h 791"/>
              <a:gd name="T64" fmla="*/ 2922 w 3890"/>
              <a:gd name="T65" fmla="*/ 331 h 791"/>
              <a:gd name="T66" fmla="*/ 2720 w 3890"/>
              <a:gd name="T67" fmla="*/ 218 h 791"/>
              <a:gd name="T68" fmla="*/ 2918 w 3890"/>
              <a:gd name="T69" fmla="*/ 503 h 791"/>
              <a:gd name="T70" fmla="*/ 2554 w 3890"/>
              <a:gd name="T71" fmla="*/ 504 h 791"/>
              <a:gd name="T72" fmla="*/ 3376 w 3890"/>
              <a:gd name="T73" fmla="*/ 223 h 791"/>
              <a:gd name="T74" fmla="*/ 3218 w 3890"/>
              <a:gd name="T75" fmla="*/ 316 h 791"/>
              <a:gd name="T76" fmla="*/ 3138 w 3890"/>
              <a:gd name="T77" fmla="*/ 229 h 791"/>
              <a:gd name="T78" fmla="*/ 3226 w 3890"/>
              <a:gd name="T79" fmla="*/ 778 h 791"/>
              <a:gd name="T80" fmla="*/ 3413 w 3890"/>
              <a:gd name="T81" fmla="*/ 312 h 791"/>
              <a:gd name="T82" fmla="*/ 3376 w 3890"/>
              <a:gd name="T83" fmla="*/ 223 h 791"/>
              <a:gd name="T84" fmla="*/ 1535 w 3890"/>
              <a:gd name="T85" fmla="*/ 216 h 791"/>
              <a:gd name="T86" fmla="*/ 1077 w 3890"/>
              <a:gd name="T87" fmla="*/ 216 h 791"/>
              <a:gd name="T88" fmla="*/ 1070 w 3890"/>
              <a:gd name="T89" fmla="*/ 327 h 791"/>
              <a:gd name="T90" fmla="*/ 1070 w 3890"/>
              <a:gd name="T91" fmla="*/ 679 h 791"/>
              <a:gd name="T92" fmla="*/ 1077 w 3890"/>
              <a:gd name="T93" fmla="*/ 791 h 791"/>
              <a:gd name="T94" fmla="*/ 1535 w 3890"/>
              <a:gd name="T95" fmla="*/ 791 h 791"/>
              <a:gd name="T96" fmla="*/ 1542 w 3890"/>
              <a:gd name="T97" fmla="*/ 678 h 791"/>
              <a:gd name="T98" fmla="*/ 1542 w 3890"/>
              <a:gd name="T99" fmla="*/ 323 h 791"/>
              <a:gd name="T100" fmla="*/ 3733 w 3890"/>
              <a:gd name="T101" fmla="*/ 8 h 791"/>
              <a:gd name="T102" fmla="*/ 3794 w 3890"/>
              <a:gd name="T103" fmla="*/ 0 h 791"/>
              <a:gd name="T104" fmla="*/ 3768 w 3890"/>
              <a:gd name="T105" fmla="*/ 8 h 791"/>
              <a:gd name="T106" fmla="*/ 3759 w 3890"/>
              <a:gd name="T107" fmla="*/ 70 h 791"/>
              <a:gd name="T108" fmla="*/ 3733 w 3890"/>
              <a:gd name="T109" fmla="*/ 8 h 791"/>
              <a:gd name="T110" fmla="*/ 3851 w 3890"/>
              <a:gd name="T111" fmla="*/ 59 h 791"/>
              <a:gd name="T112" fmla="*/ 3890 w 3890"/>
              <a:gd name="T113" fmla="*/ 0 h 791"/>
              <a:gd name="T114" fmla="*/ 3881 w 3890"/>
              <a:gd name="T115" fmla="*/ 70 h 791"/>
              <a:gd name="T116" fmla="*/ 3881 w 3890"/>
              <a:gd name="T117" fmla="*/ 12 h 791"/>
              <a:gd name="T118" fmla="*/ 3847 w 3890"/>
              <a:gd name="T119" fmla="*/ 70 h 791"/>
              <a:gd name="T120" fmla="*/ 3821 w 3890"/>
              <a:gd name="T121" fmla="*/ 12 h 791"/>
              <a:gd name="T122" fmla="*/ 3812 w 3890"/>
              <a:gd name="T123" fmla="*/ 70 h 791"/>
              <a:gd name="T124" fmla="*/ 3825 w 3890"/>
              <a:gd name="T125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90" h="791">
                <a:moveTo>
                  <a:pt x="3890" y="319"/>
                </a:moveTo>
                <a:cubicBezTo>
                  <a:pt x="3690" y="502"/>
                  <a:pt x="3690" y="502"/>
                  <a:pt x="3690" y="502"/>
                </a:cubicBezTo>
                <a:cubicBezTo>
                  <a:pt x="3890" y="685"/>
                  <a:pt x="3890" y="685"/>
                  <a:pt x="3890" y="685"/>
                </a:cubicBezTo>
                <a:cubicBezTo>
                  <a:pt x="3890" y="791"/>
                  <a:pt x="3890" y="791"/>
                  <a:pt x="3890" y="791"/>
                </a:cubicBezTo>
                <a:cubicBezTo>
                  <a:pt x="3883" y="791"/>
                  <a:pt x="3883" y="791"/>
                  <a:pt x="3883" y="791"/>
                </a:cubicBezTo>
                <a:cubicBezTo>
                  <a:pt x="3586" y="521"/>
                  <a:pt x="3586" y="521"/>
                  <a:pt x="3586" y="521"/>
                </a:cubicBezTo>
                <a:cubicBezTo>
                  <a:pt x="3586" y="778"/>
                  <a:pt x="3586" y="778"/>
                  <a:pt x="3586" y="778"/>
                </a:cubicBezTo>
                <a:cubicBezTo>
                  <a:pt x="3500" y="778"/>
                  <a:pt x="3500" y="778"/>
                  <a:pt x="3500" y="778"/>
                </a:cubicBezTo>
                <a:cubicBezTo>
                  <a:pt x="3500" y="0"/>
                  <a:pt x="3500" y="0"/>
                  <a:pt x="3500" y="0"/>
                </a:cubicBezTo>
                <a:cubicBezTo>
                  <a:pt x="3586" y="0"/>
                  <a:pt x="3586" y="0"/>
                  <a:pt x="3586" y="0"/>
                </a:cubicBezTo>
                <a:cubicBezTo>
                  <a:pt x="3586" y="486"/>
                  <a:pt x="3586" y="486"/>
                  <a:pt x="3586" y="486"/>
                </a:cubicBezTo>
                <a:cubicBezTo>
                  <a:pt x="3882" y="216"/>
                  <a:pt x="3882" y="216"/>
                  <a:pt x="3882" y="216"/>
                </a:cubicBezTo>
                <a:cubicBezTo>
                  <a:pt x="3890" y="216"/>
                  <a:pt x="3890" y="216"/>
                  <a:pt x="3890" y="216"/>
                </a:cubicBezTo>
                <a:lnTo>
                  <a:pt x="3890" y="319"/>
                </a:lnTo>
                <a:close/>
                <a:moveTo>
                  <a:pt x="0" y="778"/>
                </a:moveTo>
                <a:cubicBezTo>
                  <a:pt x="440" y="778"/>
                  <a:pt x="440" y="778"/>
                  <a:pt x="440" y="778"/>
                </a:cubicBezTo>
                <a:cubicBezTo>
                  <a:pt x="440" y="691"/>
                  <a:pt x="440" y="691"/>
                  <a:pt x="440" y="691"/>
                </a:cubicBezTo>
                <a:cubicBezTo>
                  <a:pt x="90" y="691"/>
                  <a:pt x="90" y="691"/>
                  <a:pt x="90" y="691"/>
                </a:cubicBezTo>
                <a:cubicBezTo>
                  <a:pt x="90" y="26"/>
                  <a:pt x="90" y="26"/>
                  <a:pt x="90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778"/>
                </a:lnTo>
                <a:close/>
                <a:moveTo>
                  <a:pt x="744" y="218"/>
                </a:moveTo>
                <a:cubicBezTo>
                  <a:pt x="609" y="218"/>
                  <a:pt x="486" y="327"/>
                  <a:pt x="486" y="504"/>
                </a:cubicBezTo>
                <a:cubicBezTo>
                  <a:pt x="486" y="676"/>
                  <a:pt x="599" y="790"/>
                  <a:pt x="761" y="790"/>
                </a:cubicBezTo>
                <a:cubicBezTo>
                  <a:pt x="833" y="790"/>
                  <a:pt x="900" y="772"/>
                  <a:pt x="960" y="728"/>
                </a:cubicBezTo>
                <a:cubicBezTo>
                  <a:pt x="960" y="635"/>
                  <a:pt x="960" y="635"/>
                  <a:pt x="960" y="635"/>
                </a:cubicBezTo>
                <a:cubicBezTo>
                  <a:pt x="897" y="688"/>
                  <a:pt x="827" y="711"/>
                  <a:pt x="764" y="711"/>
                </a:cubicBezTo>
                <a:cubicBezTo>
                  <a:pt x="666" y="711"/>
                  <a:pt x="580" y="650"/>
                  <a:pt x="572" y="537"/>
                </a:cubicBezTo>
                <a:cubicBezTo>
                  <a:pt x="983" y="537"/>
                  <a:pt x="983" y="537"/>
                  <a:pt x="983" y="537"/>
                </a:cubicBezTo>
                <a:cubicBezTo>
                  <a:pt x="984" y="526"/>
                  <a:pt x="987" y="502"/>
                  <a:pt x="987" y="493"/>
                </a:cubicBezTo>
                <a:cubicBezTo>
                  <a:pt x="987" y="312"/>
                  <a:pt x="878" y="218"/>
                  <a:pt x="744" y="218"/>
                </a:cubicBezTo>
                <a:close/>
                <a:moveTo>
                  <a:pt x="745" y="296"/>
                </a:moveTo>
                <a:cubicBezTo>
                  <a:pt x="822" y="296"/>
                  <a:pt x="899" y="345"/>
                  <a:pt x="902" y="462"/>
                </a:cubicBezTo>
                <a:cubicBezTo>
                  <a:pt x="572" y="462"/>
                  <a:pt x="572" y="462"/>
                  <a:pt x="572" y="462"/>
                </a:cubicBezTo>
                <a:cubicBezTo>
                  <a:pt x="577" y="372"/>
                  <a:pt x="647" y="296"/>
                  <a:pt x="745" y="296"/>
                </a:cubicBezTo>
                <a:close/>
                <a:moveTo>
                  <a:pt x="2193" y="218"/>
                </a:moveTo>
                <a:cubicBezTo>
                  <a:pt x="2120" y="218"/>
                  <a:pt x="2067" y="256"/>
                  <a:pt x="2035" y="313"/>
                </a:cubicBezTo>
                <a:cubicBezTo>
                  <a:pt x="2009" y="252"/>
                  <a:pt x="1960" y="218"/>
                  <a:pt x="1882" y="218"/>
                </a:cubicBezTo>
                <a:cubicBezTo>
                  <a:pt x="1814" y="218"/>
                  <a:pt x="1763" y="257"/>
                  <a:pt x="1735" y="310"/>
                </a:cubicBezTo>
                <a:cubicBezTo>
                  <a:pt x="1733" y="310"/>
                  <a:pt x="1733" y="310"/>
                  <a:pt x="1733" y="310"/>
                </a:cubicBezTo>
                <a:cubicBezTo>
                  <a:pt x="1723" y="229"/>
                  <a:pt x="1723" y="229"/>
                  <a:pt x="1723" y="229"/>
                </a:cubicBezTo>
                <a:cubicBezTo>
                  <a:pt x="1655" y="229"/>
                  <a:pt x="1655" y="229"/>
                  <a:pt x="1655" y="229"/>
                </a:cubicBezTo>
                <a:cubicBezTo>
                  <a:pt x="1655" y="778"/>
                  <a:pt x="1655" y="778"/>
                  <a:pt x="1655" y="778"/>
                </a:cubicBezTo>
                <a:cubicBezTo>
                  <a:pt x="1742" y="778"/>
                  <a:pt x="1742" y="778"/>
                  <a:pt x="1742" y="778"/>
                </a:cubicBezTo>
                <a:cubicBezTo>
                  <a:pt x="1742" y="431"/>
                  <a:pt x="1742" y="431"/>
                  <a:pt x="1742" y="431"/>
                </a:cubicBezTo>
                <a:cubicBezTo>
                  <a:pt x="1742" y="364"/>
                  <a:pt x="1784" y="301"/>
                  <a:pt x="1860" y="301"/>
                </a:cubicBezTo>
                <a:cubicBezTo>
                  <a:pt x="1935" y="301"/>
                  <a:pt x="1967" y="345"/>
                  <a:pt x="1967" y="424"/>
                </a:cubicBezTo>
                <a:cubicBezTo>
                  <a:pt x="1967" y="778"/>
                  <a:pt x="1967" y="778"/>
                  <a:pt x="1967" y="778"/>
                </a:cubicBezTo>
                <a:cubicBezTo>
                  <a:pt x="2055" y="778"/>
                  <a:pt x="2055" y="778"/>
                  <a:pt x="2055" y="778"/>
                </a:cubicBezTo>
                <a:cubicBezTo>
                  <a:pt x="2055" y="425"/>
                  <a:pt x="2055" y="425"/>
                  <a:pt x="2055" y="425"/>
                </a:cubicBezTo>
                <a:cubicBezTo>
                  <a:pt x="2055" y="361"/>
                  <a:pt x="2097" y="301"/>
                  <a:pt x="2172" y="301"/>
                </a:cubicBezTo>
                <a:cubicBezTo>
                  <a:pt x="2247" y="301"/>
                  <a:pt x="2279" y="345"/>
                  <a:pt x="2279" y="424"/>
                </a:cubicBezTo>
                <a:cubicBezTo>
                  <a:pt x="2279" y="778"/>
                  <a:pt x="2279" y="778"/>
                  <a:pt x="2279" y="778"/>
                </a:cubicBezTo>
                <a:cubicBezTo>
                  <a:pt x="2367" y="778"/>
                  <a:pt x="2367" y="778"/>
                  <a:pt x="2367" y="778"/>
                </a:cubicBezTo>
                <a:cubicBezTo>
                  <a:pt x="2367" y="412"/>
                  <a:pt x="2367" y="412"/>
                  <a:pt x="2367" y="412"/>
                </a:cubicBezTo>
                <a:cubicBezTo>
                  <a:pt x="2367" y="297"/>
                  <a:pt x="2313" y="218"/>
                  <a:pt x="2193" y="218"/>
                </a:cubicBezTo>
                <a:close/>
                <a:moveTo>
                  <a:pt x="2720" y="218"/>
                </a:moveTo>
                <a:cubicBezTo>
                  <a:pt x="2589" y="218"/>
                  <a:pt x="2467" y="328"/>
                  <a:pt x="2467" y="504"/>
                </a:cubicBezTo>
                <a:cubicBezTo>
                  <a:pt x="2467" y="678"/>
                  <a:pt x="2589" y="790"/>
                  <a:pt x="2720" y="790"/>
                </a:cubicBezTo>
                <a:cubicBezTo>
                  <a:pt x="2802" y="790"/>
                  <a:pt x="2880" y="751"/>
                  <a:pt x="2921" y="675"/>
                </a:cubicBezTo>
                <a:cubicBezTo>
                  <a:pt x="2922" y="675"/>
                  <a:pt x="2922" y="675"/>
                  <a:pt x="2922" y="675"/>
                </a:cubicBezTo>
                <a:cubicBezTo>
                  <a:pt x="2932" y="778"/>
                  <a:pt x="2932" y="778"/>
                  <a:pt x="2932" y="778"/>
                </a:cubicBezTo>
                <a:cubicBezTo>
                  <a:pt x="3004" y="778"/>
                  <a:pt x="3004" y="778"/>
                  <a:pt x="3004" y="778"/>
                </a:cubicBezTo>
                <a:cubicBezTo>
                  <a:pt x="3004" y="229"/>
                  <a:pt x="3004" y="229"/>
                  <a:pt x="3004" y="229"/>
                </a:cubicBezTo>
                <a:cubicBezTo>
                  <a:pt x="2932" y="229"/>
                  <a:pt x="2932" y="229"/>
                  <a:pt x="2932" y="229"/>
                </a:cubicBezTo>
                <a:cubicBezTo>
                  <a:pt x="2922" y="331"/>
                  <a:pt x="2922" y="331"/>
                  <a:pt x="2922" y="331"/>
                </a:cubicBezTo>
                <a:cubicBezTo>
                  <a:pt x="2921" y="331"/>
                  <a:pt x="2921" y="331"/>
                  <a:pt x="2921" y="331"/>
                </a:cubicBezTo>
                <a:cubicBezTo>
                  <a:pt x="2880" y="256"/>
                  <a:pt x="2802" y="218"/>
                  <a:pt x="2720" y="218"/>
                </a:cubicBezTo>
                <a:close/>
                <a:moveTo>
                  <a:pt x="2736" y="299"/>
                </a:moveTo>
                <a:cubicBezTo>
                  <a:pt x="2840" y="299"/>
                  <a:pt x="2918" y="382"/>
                  <a:pt x="2918" y="503"/>
                </a:cubicBezTo>
                <a:cubicBezTo>
                  <a:pt x="2918" y="624"/>
                  <a:pt x="2840" y="708"/>
                  <a:pt x="2736" y="708"/>
                </a:cubicBezTo>
                <a:cubicBezTo>
                  <a:pt x="2634" y="708"/>
                  <a:pt x="2554" y="625"/>
                  <a:pt x="2554" y="504"/>
                </a:cubicBezTo>
                <a:cubicBezTo>
                  <a:pt x="2554" y="381"/>
                  <a:pt x="2634" y="299"/>
                  <a:pt x="2736" y="299"/>
                </a:cubicBezTo>
                <a:close/>
                <a:moveTo>
                  <a:pt x="3376" y="223"/>
                </a:moveTo>
                <a:cubicBezTo>
                  <a:pt x="3329" y="223"/>
                  <a:pt x="3256" y="245"/>
                  <a:pt x="3219" y="316"/>
                </a:cubicBezTo>
                <a:cubicBezTo>
                  <a:pt x="3218" y="316"/>
                  <a:pt x="3218" y="316"/>
                  <a:pt x="3218" y="316"/>
                </a:cubicBezTo>
                <a:cubicBezTo>
                  <a:pt x="3209" y="229"/>
                  <a:pt x="3209" y="229"/>
                  <a:pt x="3209" y="229"/>
                </a:cubicBezTo>
                <a:cubicBezTo>
                  <a:pt x="3138" y="229"/>
                  <a:pt x="3138" y="229"/>
                  <a:pt x="3138" y="229"/>
                </a:cubicBezTo>
                <a:cubicBezTo>
                  <a:pt x="3138" y="778"/>
                  <a:pt x="3138" y="778"/>
                  <a:pt x="3138" y="778"/>
                </a:cubicBezTo>
                <a:cubicBezTo>
                  <a:pt x="3226" y="778"/>
                  <a:pt x="3226" y="778"/>
                  <a:pt x="3226" y="778"/>
                </a:cubicBezTo>
                <a:cubicBezTo>
                  <a:pt x="3226" y="462"/>
                  <a:pt x="3226" y="462"/>
                  <a:pt x="3226" y="462"/>
                </a:cubicBezTo>
                <a:cubicBezTo>
                  <a:pt x="3226" y="334"/>
                  <a:pt x="3329" y="295"/>
                  <a:pt x="3413" y="312"/>
                </a:cubicBezTo>
                <a:cubicBezTo>
                  <a:pt x="3413" y="226"/>
                  <a:pt x="3413" y="226"/>
                  <a:pt x="3413" y="226"/>
                </a:cubicBezTo>
                <a:cubicBezTo>
                  <a:pt x="3402" y="224"/>
                  <a:pt x="3391" y="223"/>
                  <a:pt x="3376" y="223"/>
                </a:cubicBezTo>
                <a:close/>
                <a:moveTo>
                  <a:pt x="1542" y="216"/>
                </a:moveTo>
                <a:cubicBezTo>
                  <a:pt x="1535" y="216"/>
                  <a:pt x="1535" y="216"/>
                  <a:pt x="1535" y="216"/>
                </a:cubicBezTo>
                <a:cubicBezTo>
                  <a:pt x="1306" y="445"/>
                  <a:pt x="1306" y="445"/>
                  <a:pt x="1306" y="445"/>
                </a:cubicBezTo>
                <a:cubicBezTo>
                  <a:pt x="1077" y="216"/>
                  <a:pt x="1077" y="216"/>
                  <a:pt x="1077" y="216"/>
                </a:cubicBezTo>
                <a:cubicBezTo>
                  <a:pt x="1070" y="216"/>
                  <a:pt x="1070" y="216"/>
                  <a:pt x="1070" y="216"/>
                </a:cubicBezTo>
                <a:cubicBezTo>
                  <a:pt x="1070" y="327"/>
                  <a:pt x="1070" y="327"/>
                  <a:pt x="1070" y="327"/>
                </a:cubicBezTo>
                <a:cubicBezTo>
                  <a:pt x="1246" y="504"/>
                  <a:pt x="1246" y="504"/>
                  <a:pt x="1246" y="504"/>
                </a:cubicBezTo>
                <a:cubicBezTo>
                  <a:pt x="1070" y="679"/>
                  <a:pt x="1070" y="679"/>
                  <a:pt x="1070" y="679"/>
                </a:cubicBezTo>
                <a:cubicBezTo>
                  <a:pt x="1070" y="791"/>
                  <a:pt x="1070" y="791"/>
                  <a:pt x="1070" y="791"/>
                </a:cubicBezTo>
                <a:cubicBezTo>
                  <a:pt x="1077" y="791"/>
                  <a:pt x="1077" y="791"/>
                  <a:pt x="1077" y="791"/>
                </a:cubicBezTo>
                <a:cubicBezTo>
                  <a:pt x="1305" y="561"/>
                  <a:pt x="1305" y="561"/>
                  <a:pt x="1305" y="561"/>
                </a:cubicBezTo>
                <a:cubicBezTo>
                  <a:pt x="1535" y="791"/>
                  <a:pt x="1535" y="791"/>
                  <a:pt x="1535" y="791"/>
                </a:cubicBezTo>
                <a:cubicBezTo>
                  <a:pt x="1542" y="791"/>
                  <a:pt x="1542" y="791"/>
                  <a:pt x="1542" y="791"/>
                </a:cubicBezTo>
                <a:cubicBezTo>
                  <a:pt x="1542" y="678"/>
                  <a:pt x="1542" y="678"/>
                  <a:pt x="1542" y="678"/>
                </a:cubicBezTo>
                <a:cubicBezTo>
                  <a:pt x="1364" y="502"/>
                  <a:pt x="1364" y="502"/>
                  <a:pt x="1364" y="502"/>
                </a:cubicBezTo>
                <a:cubicBezTo>
                  <a:pt x="1542" y="323"/>
                  <a:pt x="1542" y="323"/>
                  <a:pt x="1542" y="323"/>
                </a:cubicBezTo>
                <a:lnTo>
                  <a:pt x="1542" y="216"/>
                </a:lnTo>
                <a:close/>
                <a:moveTo>
                  <a:pt x="3733" y="8"/>
                </a:moveTo>
                <a:cubicBezTo>
                  <a:pt x="3733" y="0"/>
                  <a:pt x="3733" y="0"/>
                  <a:pt x="3733" y="0"/>
                </a:cubicBezTo>
                <a:cubicBezTo>
                  <a:pt x="3794" y="0"/>
                  <a:pt x="3794" y="0"/>
                  <a:pt x="3794" y="0"/>
                </a:cubicBezTo>
                <a:cubicBezTo>
                  <a:pt x="3794" y="8"/>
                  <a:pt x="3794" y="8"/>
                  <a:pt x="3794" y="8"/>
                </a:cubicBezTo>
                <a:cubicBezTo>
                  <a:pt x="3768" y="8"/>
                  <a:pt x="3768" y="8"/>
                  <a:pt x="3768" y="8"/>
                </a:cubicBezTo>
                <a:cubicBezTo>
                  <a:pt x="3768" y="70"/>
                  <a:pt x="3768" y="70"/>
                  <a:pt x="3768" y="70"/>
                </a:cubicBezTo>
                <a:cubicBezTo>
                  <a:pt x="3759" y="70"/>
                  <a:pt x="3759" y="70"/>
                  <a:pt x="3759" y="70"/>
                </a:cubicBezTo>
                <a:cubicBezTo>
                  <a:pt x="3759" y="8"/>
                  <a:pt x="3759" y="8"/>
                  <a:pt x="3759" y="8"/>
                </a:cubicBezTo>
                <a:lnTo>
                  <a:pt x="3733" y="8"/>
                </a:lnTo>
                <a:close/>
                <a:moveTo>
                  <a:pt x="3825" y="0"/>
                </a:moveTo>
                <a:cubicBezTo>
                  <a:pt x="3851" y="59"/>
                  <a:pt x="3851" y="59"/>
                  <a:pt x="3851" y="59"/>
                </a:cubicBezTo>
                <a:cubicBezTo>
                  <a:pt x="3877" y="0"/>
                  <a:pt x="3877" y="0"/>
                  <a:pt x="3877" y="0"/>
                </a:cubicBezTo>
                <a:cubicBezTo>
                  <a:pt x="3890" y="0"/>
                  <a:pt x="3890" y="0"/>
                  <a:pt x="3890" y="0"/>
                </a:cubicBezTo>
                <a:cubicBezTo>
                  <a:pt x="3890" y="70"/>
                  <a:pt x="3890" y="70"/>
                  <a:pt x="3890" y="70"/>
                </a:cubicBezTo>
                <a:cubicBezTo>
                  <a:pt x="3881" y="70"/>
                  <a:pt x="3881" y="70"/>
                  <a:pt x="3881" y="70"/>
                </a:cubicBezTo>
                <a:cubicBezTo>
                  <a:pt x="3881" y="12"/>
                  <a:pt x="3881" y="12"/>
                  <a:pt x="3881" y="12"/>
                </a:cubicBezTo>
                <a:cubicBezTo>
                  <a:pt x="3881" y="12"/>
                  <a:pt x="3881" y="12"/>
                  <a:pt x="3881" y="12"/>
                </a:cubicBezTo>
                <a:cubicBezTo>
                  <a:pt x="3855" y="70"/>
                  <a:pt x="3855" y="70"/>
                  <a:pt x="3855" y="70"/>
                </a:cubicBezTo>
                <a:cubicBezTo>
                  <a:pt x="3847" y="70"/>
                  <a:pt x="3847" y="70"/>
                  <a:pt x="3847" y="70"/>
                </a:cubicBezTo>
                <a:cubicBezTo>
                  <a:pt x="3821" y="12"/>
                  <a:pt x="3821" y="12"/>
                  <a:pt x="3821" y="12"/>
                </a:cubicBezTo>
                <a:cubicBezTo>
                  <a:pt x="3821" y="12"/>
                  <a:pt x="3821" y="12"/>
                  <a:pt x="3821" y="12"/>
                </a:cubicBezTo>
                <a:cubicBezTo>
                  <a:pt x="3821" y="70"/>
                  <a:pt x="3821" y="70"/>
                  <a:pt x="3821" y="70"/>
                </a:cubicBezTo>
                <a:cubicBezTo>
                  <a:pt x="3812" y="70"/>
                  <a:pt x="3812" y="70"/>
                  <a:pt x="3812" y="70"/>
                </a:cubicBezTo>
                <a:cubicBezTo>
                  <a:pt x="3812" y="0"/>
                  <a:pt x="3812" y="0"/>
                  <a:pt x="3812" y="0"/>
                </a:cubicBezTo>
                <a:lnTo>
                  <a:pt x="3825" y="0"/>
                </a:lnTo>
                <a:close/>
              </a:path>
            </a:pathLst>
          </a:custGeom>
          <a:solidFill>
            <a:srgbClr val="3232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7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7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7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2.96296E-6 L 1.11111E-6 -2.96296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20000" decel="8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34 -2.96296E-6 L 1.11111E-6 -2.96296E-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2" grpId="0" animBg="1"/>
      <p:bldP spid="2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3" grpId="0" animBg="1"/>
      <p:bldP spid="69" grpId="0" animBg="1"/>
      <p:bldP spid="69" grpId="1" animBg="1"/>
      <p:bldP spid="69" grpId="2" animBg="1"/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solidFill>
          <a:srgbClr val="32323C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ctrTitle"/>
          </p:nvPr>
        </p:nvSpPr>
        <p:spPr>
          <a:xfrm>
            <a:off x="457200" y="457200"/>
            <a:ext cx="571499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ubTitle" idx="1"/>
          </p:nvPr>
        </p:nvSpPr>
        <p:spPr>
          <a:xfrm>
            <a:off x="457200" y="3429000"/>
            <a:ext cx="57149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3363" marR="0" indent="-93663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5A5AA"/>
              </a:buClr>
              <a:buFont typeface="Arial"/>
              <a:buChar char="•"/>
              <a:defRPr/>
            </a:lvl1pPr>
            <a:lvl2pPr marL="457200" marR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/>
              <a:buNone/>
              <a:defRPr/>
            </a:lvl2pPr>
            <a:lvl3pPr marL="914400" marR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Noto Symbol"/>
              <a:buNone/>
              <a:defRPr/>
            </a:lvl3pPr>
            <a:lvl4pPr marL="1371600" marR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Font typeface="Arial"/>
              <a:buNone/>
              <a:defRPr/>
            </a:lvl4pPr>
            <a:lvl5pPr marL="1828800" marR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5880869"/>
            <a:ext cx="2514599" cy="51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457200" y="6565392"/>
            <a:ext cx="4572000" cy="137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7772400" y="6565392"/>
            <a:ext cx="914400" cy="1371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/>
          <p:cNvSpPr>
            <a:spLocks noGrp="1"/>
          </p:cNvSpPr>
          <p:nvPr>
            <p:ph sz="quarter" idx="11"/>
          </p:nvPr>
        </p:nvSpPr>
        <p:spPr>
          <a:xfrm>
            <a:off x="228600" y="822960"/>
            <a:ext cx="8686800" cy="54864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Fifth level</a:t>
            </a:r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1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"/>
          <p:cNvSpPr>
            <a:spLocks noGrp="1"/>
          </p:cNvSpPr>
          <p:nvPr>
            <p:ph sz="quarter" idx="11"/>
          </p:nvPr>
        </p:nvSpPr>
        <p:spPr>
          <a:xfrm>
            <a:off x="228600" y="1143000"/>
            <a:ext cx="8686800" cy="52578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228599" y="640080"/>
            <a:ext cx="8686799" cy="274320"/>
          </a:xfrm>
          <a:noFill/>
          <a:ln>
            <a:noFill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33363" indent="-233363">
              <a:buNone/>
              <a:defRPr lang="en-US" sz="1800" b="0" i="0" dirty="0">
                <a:solidFill>
                  <a:schemeClr val="tx2"/>
                </a:solidFill>
              </a:defRPr>
            </a:lvl1pPr>
          </a:lstStyle>
          <a:p>
            <a:pPr marL="0" lvl="0" indent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381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15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415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 Illus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822960"/>
            <a:ext cx="4800600" cy="54864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spcBef>
                <a:spcPts val="0"/>
              </a:spcBef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57800" y="822960"/>
            <a:ext cx="3657600" cy="5486400"/>
          </a:xfrm>
        </p:spPr>
        <p:txBody>
          <a:bodyPr lIns="91440" tIns="45720" rIns="91440" bIns="45720"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986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28599" y="822960"/>
            <a:ext cx="2514601" cy="64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822960"/>
            <a:ext cx="640080" cy="640080"/>
          </a:xfrm>
          <a:prstGeom prst="rect">
            <a:avLst/>
          </a:prstGeom>
        </p:spPr>
      </p:pic>
      <p:sp>
        <p:nvSpPr>
          <p:cNvPr id="5" name="Sidebar Title Placeholder"/>
          <p:cNvSpPr>
            <a:spLocks noGrp="1"/>
          </p:cNvSpPr>
          <p:nvPr>
            <p:ph type="body" sz="quarter" idx="3" hasCustomPrompt="1"/>
          </p:nvPr>
        </p:nvSpPr>
        <p:spPr>
          <a:xfrm>
            <a:off x="228601" y="1463040"/>
            <a:ext cx="2514599" cy="4846320"/>
          </a:xfr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0"/>
              </a:spcAft>
              <a:defRPr lang="en-US" sz="1800" dirty="0" smtClean="0"/>
            </a:lvl1pPr>
            <a:lvl2pPr>
              <a:spcBef>
                <a:spcPts val="600"/>
              </a:spcBef>
              <a:spcAft>
                <a:spcPts val="0"/>
              </a:spcAft>
              <a:defRPr lang="en-US" sz="1600" dirty="0" smtClean="0"/>
            </a:lvl2pPr>
            <a:lvl3pPr>
              <a:spcBef>
                <a:spcPts val="600"/>
              </a:spcBef>
              <a:spcAft>
                <a:spcPts val="0"/>
              </a:spcAft>
              <a:defRPr lang="en-US" sz="1600" dirty="0" smtClean="0"/>
            </a:lvl3pPr>
            <a:lvl4pPr>
              <a:spcBef>
                <a:spcPts val="6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600"/>
              </a:spcBef>
              <a:spcAft>
                <a:spcPts val="0"/>
              </a:spcAft>
              <a:defRPr lang="en-US" sz="12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/>
          </p:nvPr>
        </p:nvSpPr>
        <p:spPr>
          <a:xfrm>
            <a:off x="2971800" y="822960"/>
            <a:ext cx="5943600" cy="54864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228600" y="137160"/>
            <a:ext cx="86868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599" y="822960"/>
            <a:ext cx="2514600" cy="640080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1" dirty="0" smtClean="0">
                <a:solidFill>
                  <a:schemeClr val="bg1"/>
                </a:solidFill>
              </a:defRPr>
            </a:lvl1pPr>
          </a:lstStyle>
          <a:p>
            <a:pPr marL="0" lvl="0" defTabSz="914400" latinLnBrk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618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6400798" y="822960"/>
            <a:ext cx="2514601" cy="64008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miter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9" y="822960"/>
            <a:ext cx="640080" cy="640080"/>
          </a:xfrm>
          <a:prstGeom prst="rect">
            <a:avLst/>
          </a:prstGeom>
        </p:spPr>
      </p:pic>
      <p:sp>
        <p:nvSpPr>
          <p:cNvPr id="5" name="Sidebar Title Placeholder"/>
          <p:cNvSpPr>
            <a:spLocks noGrp="1"/>
          </p:cNvSpPr>
          <p:nvPr>
            <p:ph type="body" sz="quarter" idx="3" hasCustomPrompt="1"/>
          </p:nvPr>
        </p:nvSpPr>
        <p:spPr>
          <a:xfrm>
            <a:off x="6400797" y="1463040"/>
            <a:ext cx="2514599" cy="4846320"/>
          </a:xfrm>
          <a:gradFill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spcAft>
                <a:spcPts val="0"/>
              </a:spcAft>
              <a:defRPr lang="en-US" sz="1800" dirty="0" smtClean="0"/>
            </a:lvl1pPr>
            <a:lvl2pPr>
              <a:spcBef>
                <a:spcPts val="600"/>
              </a:spcBef>
              <a:spcAft>
                <a:spcPts val="0"/>
              </a:spcAft>
              <a:defRPr lang="en-US" sz="1600" dirty="0" smtClean="0"/>
            </a:lvl2pPr>
            <a:lvl3pPr>
              <a:spcBef>
                <a:spcPts val="600"/>
              </a:spcBef>
              <a:spcAft>
                <a:spcPts val="0"/>
              </a:spcAft>
              <a:defRPr lang="en-US" sz="1600" dirty="0" smtClean="0"/>
            </a:lvl3pPr>
            <a:lvl4pPr>
              <a:spcBef>
                <a:spcPts val="6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600"/>
              </a:spcBef>
              <a:spcAft>
                <a:spcPts val="0"/>
              </a:spcAft>
              <a:defRPr lang="en-US" sz="1200" dirty="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"/>
          <p:cNvSpPr>
            <a:spLocks noGrp="1"/>
          </p:cNvSpPr>
          <p:nvPr>
            <p:ph sz="half" idx="2"/>
          </p:nvPr>
        </p:nvSpPr>
        <p:spPr>
          <a:xfrm>
            <a:off x="228600" y="822960"/>
            <a:ext cx="5943600" cy="5486400"/>
          </a:xfr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400799" y="822960"/>
            <a:ext cx="2514600" cy="640080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1" dirty="0" smtClean="0">
                <a:solidFill>
                  <a:schemeClr val="bg1"/>
                </a:solidFill>
              </a:defRPr>
            </a:lvl1pPr>
          </a:lstStyle>
          <a:p>
            <a:pPr marL="0" lvl="0" defTabSz="914400" latinLnBrk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094592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ontent Placeholder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22960"/>
            <a:ext cx="8686800" cy="5486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Click to edit Master text styles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Second level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Third level</a:t>
            </a:r>
          </a:p>
          <a:p>
            <a:pPr lvl="3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Fourth level</a:t>
            </a:r>
          </a:p>
          <a:p>
            <a:pPr lvl="4"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001000" y="6565392"/>
            <a:ext cx="914400" cy="137160"/>
          </a:xfrm>
          <a:prstGeom prst="rect">
            <a:avLst/>
          </a:prstGeom>
        </p:spPr>
        <p:txBody>
          <a:bodyPr vert="horz" wrap="none" lIns="45720" tIns="45720" rIns="45720" bIns="45720" rtlCol="0" anchor="ctr"/>
          <a:lstStyle>
            <a:lvl1pPr algn="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71D586D2-677B-458F-B417-DB589973A88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000" y="6565392"/>
            <a:ext cx="4572000" cy="137160"/>
          </a:xfrm>
          <a:prstGeom prst="rect">
            <a:avLst/>
          </a:prstGeom>
        </p:spPr>
        <p:txBody>
          <a:bodyPr vert="horz" wrap="none" lIns="45720" tIns="45720" rIns="45720" bIns="45720" rtlCol="0" anchor="ctr"/>
          <a:lstStyle>
            <a:lvl1pPr algn="ctr">
              <a:defRPr lang="en-US" sz="80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2015 Lexmark International, Inc. All rights reserved.</a:t>
            </a:r>
          </a:p>
        </p:txBody>
      </p:sp>
      <p:sp>
        <p:nvSpPr>
          <p:cNvPr id="1027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228599" y="13716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29986"/>
            <a:ext cx="1005840" cy="2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39" r:id="rId3"/>
    <p:sldLayoutId id="214748374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749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3" r:id="rId19"/>
    <p:sldLayoutId id="2147483684" r:id="rId20"/>
    <p:sldLayoutId id="2147483753" r:id="rId21"/>
    <p:sldLayoutId id="2147483754" r:id="rId22"/>
  </p:sldLayoutIdLst>
  <p:transition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kern="1200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100000"/>
        </a:lnSpc>
        <a:spcBef>
          <a:spcPts val="1800"/>
        </a:spcBef>
        <a:spcAft>
          <a:spcPts val="600"/>
        </a:spcAft>
        <a:buClr>
          <a:srgbClr val="A5A5AA"/>
        </a:buClr>
        <a:buSzPct val="100000"/>
        <a:buFont typeface="Wingdings" panose="05000000000000000000" pitchFamily="2" charset="2"/>
        <a:buChar char=""/>
        <a:defRPr lang="en-US" sz="24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2575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SzPct val="90000"/>
        <a:buFont typeface="Webdings" pitchFamily="18" charset="2"/>
        <a:buChar char="4"/>
        <a:defRPr lang="en-US" sz="2000" dirty="0" smtClean="0">
          <a:solidFill>
            <a:schemeClr val="tx1"/>
          </a:solidFill>
          <a:latin typeface="+mn-lt"/>
        </a:defRPr>
      </a:lvl2pPr>
      <a:lvl3pPr marL="798513" indent="-225425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6"/>
        </a:buClr>
        <a:buSzPct val="80000"/>
        <a:buFont typeface="Wingdings" pitchFamily="2" charset="2"/>
        <a:buChar char="§"/>
        <a:defRPr lang="en-US" sz="2000" dirty="0" smtClean="0">
          <a:solidFill>
            <a:schemeClr val="tx1"/>
          </a:solidFill>
          <a:latin typeface="+mn-lt"/>
        </a:defRPr>
      </a:lvl3pPr>
      <a:lvl4pPr marL="1033463" indent="-17780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5"/>
        </a:buClr>
        <a:buSzPct val="70000"/>
        <a:buFont typeface="Arial" pitchFamily="34" charset="0"/>
        <a:buChar char="•"/>
        <a:defRPr lang="en-US" sz="1600" dirty="0" smtClean="0">
          <a:solidFill>
            <a:schemeClr val="tx1"/>
          </a:solidFill>
          <a:latin typeface="+mn-lt"/>
        </a:defRPr>
      </a:lvl4pPr>
      <a:lvl5pPr marL="1262063" indent="-177800"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4"/>
        </a:buClr>
        <a:buSzPct val="80000"/>
        <a:buFont typeface="Arial" pitchFamily="34" charset="0"/>
        <a:buChar char="-"/>
        <a:defRPr lang="en-US" sz="1600" dirty="0" smtClean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8" y="457200"/>
            <a:ext cx="7450717" cy="1991951"/>
          </a:xfrm>
        </p:spPr>
        <p:txBody>
          <a:bodyPr/>
          <a:lstStyle/>
          <a:p>
            <a:r>
              <a:rPr lang="en-US" dirty="0"/>
              <a:t>Lexmark </a:t>
            </a:r>
            <a:r>
              <a:rPr lang="en-US" dirty="0" err="1"/>
              <a:t>Garantieerweiterungen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756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Garantieangebote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Pentagon 39"/>
          <p:cNvSpPr/>
          <p:nvPr/>
        </p:nvSpPr>
        <p:spPr bwMode="auto">
          <a:xfrm>
            <a:off x="1676495" y="5391456"/>
            <a:ext cx="5791012" cy="251797"/>
          </a:xfrm>
          <a:prstGeom prst="homePlate">
            <a:avLst>
              <a:gd name="adj" fmla="val 65131"/>
            </a:avLst>
          </a:prstGeom>
          <a:solidFill>
            <a:schemeClr val="tx1"/>
          </a:solidFill>
          <a:ln w="0" cap="flat" cmpd="sng" algn="ctr">
            <a:solidFill>
              <a:srgbClr val="32323C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Garantiemöglichkeiten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 bis EOSL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676494" y="1595748"/>
            <a:ext cx="1113779" cy="3786596"/>
            <a:chOff x="562169" y="1409587"/>
            <a:chExt cx="1113779" cy="3786596"/>
          </a:xfrm>
          <a:solidFill>
            <a:srgbClr val="EBEBEB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auto">
            <a:xfrm>
              <a:off x="56216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6685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1</a:t>
              </a:r>
              <a:endParaRPr lang="de-DE" sz="1200" b="1" dirty="0">
                <a:solidFill>
                  <a:srgbClr val="32323C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2826844" y="1595748"/>
            <a:ext cx="1113779" cy="3786596"/>
            <a:chOff x="1712519" y="1409587"/>
            <a:chExt cx="1113779" cy="3786596"/>
          </a:xfrm>
          <a:solidFill>
            <a:srgbClr val="CACAC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 bwMode="auto">
            <a:xfrm>
              <a:off x="171251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01720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rgbClr val="32323C"/>
                  </a:solidFill>
                  <a:latin typeface="Arial" charset="0"/>
                </a:rPr>
                <a:t>2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3977194" y="1595748"/>
            <a:ext cx="1113779" cy="3786596"/>
            <a:chOff x="2862869" y="1409587"/>
            <a:chExt cx="1113779" cy="3786596"/>
          </a:xfrm>
          <a:solidFill>
            <a:srgbClr val="CACAC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 bwMode="auto">
            <a:xfrm>
              <a:off x="286286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16755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rgbClr val="32323C"/>
                  </a:solidFill>
                  <a:latin typeface="Arial" charset="0"/>
                </a:rPr>
                <a:t>3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7" name="Group 55"/>
          <p:cNvGrpSpPr/>
          <p:nvPr/>
        </p:nvGrpSpPr>
        <p:grpSpPr>
          <a:xfrm>
            <a:off x="5127543" y="1595748"/>
            <a:ext cx="1113779" cy="3786596"/>
            <a:chOff x="4013218" y="1409587"/>
            <a:chExt cx="1113779" cy="3786596"/>
          </a:xfrm>
          <a:solidFill>
            <a:srgbClr val="8A8A8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 bwMode="auto">
            <a:xfrm>
              <a:off x="4013218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31790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rgbClr val="32323C"/>
                  </a:solidFill>
                  <a:latin typeface="Arial" charset="0"/>
                </a:rPr>
                <a:t>4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6277894" y="1595748"/>
            <a:ext cx="1113779" cy="3786596"/>
            <a:chOff x="5163569" y="1409587"/>
            <a:chExt cx="1113779" cy="3786596"/>
          </a:xfrm>
          <a:solidFill>
            <a:srgbClr val="32323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516356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546825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chemeClr val="bg1"/>
                  </a:solidFill>
                  <a:latin typeface="Arial" charset="0"/>
                </a:rPr>
                <a:t>X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1734659" y="2102883"/>
            <a:ext cx="1008000" cy="3240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solidFill>
                <a:srgbClr val="32323C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solidFill>
                <a:srgbClr val="32323C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solidFill>
                <a:srgbClr val="32323C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Basis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32323C"/>
                </a:solidFill>
                <a:latin typeface="Arial" charset="0"/>
              </a:rPr>
              <a:t>Garantie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6332807" y="4566128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6332807" y="3772628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6332807" y="2976496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332807" y="2182996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  <a:endParaRPr kumimoji="0" lang="de-DE" sz="1200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2861059" y="3898964"/>
            <a:ext cx="3348000" cy="1448187"/>
          </a:xfrm>
          <a:prstGeom prst="roundRect">
            <a:avLst>
              <a:gd name="adj" fmla="val 6462"/>
            </a:avLst>
          </a:prstGeom>
          <a:solidFill>
            <a:srgbClr val="FF0000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de-DE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Arial" charset="0"/>
              </a:rPr>
              <a:t>Jahre Garantieerweiterung</a:t>
            </a:r>
            <a:br>
              <a:rPr lang="de-DE" sz="1600" dirty="0">
                <a:solidFill>
                  <a:schemeClr val="bg1"/>
                </a:solidFill>
                <a:latin typeface="Arial" charset="0"/>
              </a:rPr>
            </a:br>
            <a:r>
              <a:rPr lang="de-DE" sz="1600" dirty="0">
                <a:solidFill>
                  <a:schemeClr val="bg1"/>
                </a:solidFill>
                <a:latin typeface="Arial" charset="0"/>
              </a:rPr>
              <a:t>nach Registrierung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2875718" y="2101881"/>
            <a:ext cx="3348000" cy="1752524"/>
          </a:xfrm>
          <a:prstGeom prst="roundRect">
            <a:avLst>
              <a:gd name="adj" fmla="val 6462"/>
            </a:avLst>
          </a:prstGeom>
          <a:solidFill>
            <a:schemeClr val="accent1">
              <a:lumMod val="40000"/>
              <a:lumOff val="60000"/>
            </a:scheme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latin typeface="Arial" charset="0"/>
              </a:rPr>
              <a:t>Optionales Service-Upgrade verfügbar</a:t>
            </a:r>
            <a:br>
              <a:rPr lang="de-DE" sz="1600" b="1" dirty="0">
                <a:latin typeface="Arial" charset="0"/>
              </a:rPr>
            </a:br>
            <a:r>
              <a:rPr lang="de-DE" sz="1600" b="1" dirty="0">
                <a:latin typeface="Arial" charset="0"/>
              </a:rPr>
              <a:t>(auf Kundenwunsch)</a:t>
            </a:r>
            <a:endParaRPr lang="de-DE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30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45700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/>
          </a:p>
        </p:txBody>
      </p:sp>
      <p:sp>
        <p:nvSpPr>
          <p:cNvPr id="6" name="Shape 525"/>
          <p:cNvSpPr txBox="1">
            <a:spLocks noGrp="1"/>
          </p:cNvSpPr>
          <p:nvPr>
            <p:ph type="ctrTitle"/>
          </p:nvPr>
        </p:nvSpPr>
        <p:spPr>
          <a:xfrm>
            <a:off x="591353" y="283947"/>
            <a:ext cx="5714999" cy="274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139700">
              <a:spcAft>
                <a:spcPts val="600"/>
              </a:spcAft>
              <a:buClr>
                <a:srgbClr val="A5A5AA"/>
              </a:buClr>
              <a:buSzPct val="25000"/>
            </a:pPr>
            <a:r>
              <a:rPr lang="en-US" sz="4400" dirty="0">
                <a:solidFill>
                  <a:schemeClr val="accent1"/>
                </a:solidFill>
              </a:rPr>
              <a:t>BSD 2.zero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67482"/>
            <a:ext cx="5715000" cy="5880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Herstellergarantie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006" y="2464264"/>
            <a:ext cx="4324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 </a:t>
            </a:r>
            <a:r>
              <a:rPr lang="en-US" sz="2400" dirty="0" err="1"/>
              <a:t>Monate</a:t>
            </a:r>
            <a:r>
              <a:rPr lang="en-US" sz="2400" dirty="0"/>
              <a:t> </a:t>
            </a:r>
            <a:r>
              <a:rPr lang="en-US" sz="2400" dirty="0" err="1"/>
              <a:t>Herstellergarantie</a:t>
            </a:r>
            <a:endParaRPr lang="en-US" sz="2400" dirty="0"/>
          </a:p>
          <a:p>
            <a:r>
              <a:rPr lang="en-US" sz="2400" dirty="0"/>
              <a:t>+ 36 </a:t>
            </a:r>
            <a:r>
              <a:rPr lang="en-US" sz="2400" dirty="0" err="1"/>
              <a:t>Monate</a:t>
            </a:r>
            <a:r>
              <a:rPr lang="en-US" sz="2400" dirty="0"/>
              <a:t> Parts Only</a:t>
            </a:r>
          </a:p>
          <a:p>
            <a:r>
              <a:rPr lang="en-US" sz="2400" dirty="0"/>
              <a:t>+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Wartungskits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05934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/>
          <p:nvPr/>
        </p:nvSpPr>
        <p:spPr>
          <a:xfrm rot="-5400000">
            <a:off x="1955800" y="715962"/>
            <a:ext cx="4152899" cy="4537074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Shape 713"/>
          <p:cNvSpPr/>
          <p:nvPr/>
        </p:nvSpPr>
        <p:spPr>
          <a:xfrm>
            <a:off x="488950" y="5060950"/>
            <a:ext cx="5811838" cy="1104899"/>
          </a:xfrm>
          <a:prstGeom prst="rect">
            <a:avLst/>
          </a:prstGeom>
          <a:solidFill>
            <a:srgbClr val="339933">
              <a:alpha val="79607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Shape 714"/>
          <p:cNvCxnSpPr/>
          <p:nvPr/>
        </p:nvCxnSpPr>
        <p:spPr>
          <a:xfrm rot="10800000" flipH="1">
            <a:off x="539750" y="692149"/>
            <a:ext cx="5964237" cy="5473700"/>
          </a:xfrm>
          <a:prstGeom prst="straightConnector1">
            <a:avLst/>
          </a:prstGeom>
          <a:noFill/>
          <a:ln w="82550" cap="flat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16" name="Shape 716"/>
          <p:cNvSpPr txBox="1"/>
          <p:nvPr/>
        </p:nvSpPr>
        <p:spPr>
          <a:xfrm>
            <a:off x="6503987" y="6302375"/>
            <a:ext cx="230093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DRUCKVOLUMEN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218895" y="836612"/>
            <a:ext cx="28408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RISIKO DER ERSATZTEIL-</a:t>
            </a:r>
            <a:br>
              <a:rPr lang="en-US" sz="16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KOSTEN</a:t>
            </a:r>
          </a:p>
        </p:txBody>
      </p:sp>
      <p:cxnSp>
        <p:nvCxnSpPr>
          <p:cNvPr id="718" name="Shape 718"/>
          <p:cNvCxnSpPr/>
          <p:nvPr/>
        </p:nvCxnSpPr>
        <p:spPr>
          <a:xfrm>
            <a:off x="447675" y="6165850"/>
            <a:ext cx="8228013" cy="0"/>
          </a:xfrm>
          <a:prstGeom prst="straightConnector1">
            <a:avLst/>
          </a:prstGeom>
          <a:noFill/>
          <a:ln w="25400" cap="flat">
            <a:solidFill>
              <a:srgbClr val="595959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19" name="Shape 719"/>
          <p:cNvCxnSpPr/>
          <p:nvPr/>
        </p:nvCxnSpPr>
        <p:spPr>
          <a:xfrm rot="10800000">
            <a:off x="488950" y="1454150"/>
            <a:ext cx="0" cy="4711699"/>
          </a:xfrm>
          <a:prstGeom prst="straightConnector1">
            <a:avLst/>
          </a:prstGeom>
          <a:noFill/>
          <a:ln w="25400" cap="flat">
            <a:solidFill>
              <a:schemeClr val="dk2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20" name="Shape 720"/>
          <p:cNvSpPr txBox="1"/>
          <p:nvPr/>
        </p:nvSpPr>
        <p:spPr>
          <a:xfrm rot="-2569862">
            <a:off x="2559307" y="3014564"/>
            <a:ext cx="1885437" cy="369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WETTBEWERB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x="7037388" y="4643437"/>
            <a:ext cx="13906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 baseline="0" dirty="0">
                <a:solidFill>
                  <a:srgbClr val="339933"/>
                </a:solidFill>
                <a:latin typeface="Arial"/>
                <a:ea typeface="Arial"/>
                <a:cs typeface="Arial"/>
                <a:sym typeface="Arial"/>
              </a:rPr>
              <a:t>LEXMARK 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3936467" y="3118534"/>
            <a:ext cx="2620962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>
                <a:solidFill>
                  <a:schemeClr val="accent5"/>
                </a:solidFill>
              </a:rPr>
              <a:t>LEXMARK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>
                <a:solidFill>
                  <a:schemeClr val="accent5"/>
                </a:solidFill>
              </a:rPr>
              <a:t>IST IDEALER PARTNER FÜR STELLPLÄTZE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dirty="0">
                <a:solidFill>
                  <a:schemeClr val="accent5"/>
                </a:solidFill>
              </a:rPr>
              <a:t>MIT HÖHEREN DRUCKVOLUMEN</a:t>
            </a:r>
          </a:p>
        </p:txBody>
      </p:sp>
      <p:sp>
        <p:nvSpPr>
          <p:cNvPr id="723" name="Shape 723"/>
          <p:cNvSpPr/>
          <p:nvPr/>
        </p:nvSpPr>
        <p:spPr>
          <a:xfrm rot="5400000">
            <a:off x="535053" y="5090409"/>
            <a:ext cx="1003299" cy="99518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4" name="Shape 724"/>
          <p:cNvCxnSpPr/>
          <p:nvPr/>
        </p:nvCxnSpPr>
        <p:spPr>
          <a:xfrm>
            <a:off x="468312" y="5084762"/>
            <a:ext cx="7959724" cy="1587"/>
          </a:xfrm>
          <a:prstGeom prst="straightConnector1">
            <a:avLst/>
          </a:prstGeom>
          <a:noFill/>
          <a:ln w="63500" cap="flat">
            <a:solidFill>
              <a:srgbClr val="33993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725" name="Shape 725"/>
          <p:cNvSpPr txBox="1"/>
          <p:nvPr/>
        </p:nvSpPr>
        <p:spPr>
          <a:xfrm>
            <a:off x="209671" y="43544"/>
            <a:ext cx="10153128" cy="6921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accent2"/>
                </a:solidFill>
              </a:rPr>
              <a:t>Je </a:t>
            </a:r>
            <a:r>
              <a:rPr lang="en-US" sz="2400" dirty="0" err="1">
                <a:solidFill>
                  <a:schemeClr val="accent2"/>
                </a:solidFill>
              </a:rPr>
              <a:t>höher</a:t>
            </a:r>
            <a:r>
              <a:rPr lang="en-US" sz="2400" dirty="0">
                <a:solidFill>
                  <a:schemeClr val="accent2"/>
                </a:solidFill>
              </a:rPr>
              <a:t> das </a:t>
            </a:r>
            <a:r>
              <a:rPr lang="en-US" sz="2400" dirty="0" err="1">
                <a:solidFill>
                  <a:schemeClr val="accent2"/>
                </a:solidFill>
              </a:rPr>
              <a:t>Druckvolumen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desto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höher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Ihr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Ersatzteilrisiko</a:t>
            </a:r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Garantieangebote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0" name="Pentagon 39"/>
          <p:cNvSpPr/>
          <p:nvPr/>
        </p:nvSpPr>
        <p:spPr bwMode="auto">
          <a:xfrm>
            <a:off x="219450" y="6066938"/>
            <a:ext cx="5829631" cy="251797"/>
          </a:xfrm>
          <a:prstGeom prst="homePlate">
            <a:avLst>
              <a:gd name="adj" fmla="val 65131"/>
            </a:avLst>
          </a:prstGeom>
          <a:solidFill>
            <a:schemeClr val="tx1"/>
          </a:solidFill>
          <a:ln w="0" cap="flat" cmpd="sng" algn="ctr">
            <a:solidFill>
              <a:srgbClr val="32323C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Garantiemöglichkeiten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 bis Vertragsende / EOSL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219450" y="2271230"/>
            <a:ext cx="1113779" cy="3786596"/>
            <a:chOff x="562169" y="1409587"/>
            <a:chExt cx="1113779" cy="37865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auto">
            <a:xfrm>
              <a:off x="562169" y="1854847"/>
              <a:ext cx="1113779" cy="3341336"/>
            </a:xfrm>
            <a:prstGeom prst="roundRect">
              <a:avLst/>
            </a:prstGeom>
            <a:solidFill>
              <a:srgbClr val="3AF23A"/>
            </a:solidFill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66858" y="1409587"/>
              <a:ext cx="504401" cy="593455"/>
            </a:xfrm>
            <a:prstGeom prst="roundRect">
              <a:avLst/>
            </a:prstGeom>
            <a:solidFill>
              <a:srgbClr val="3AF23A"/>
            </a:solidFill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1</a:t>
              </a:r>
              <a:endParaRPr lang="de-DE" sz="1200" b="1" dirty="0">
                <a:solidFill>
                  <a:schemeClr val="bg1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1369800" y="2271230"/>
            <a:ext cx="1113779" cy="3786596"/>
            <a:chOff x="1712519" y="1409587"/>
            <a:chExt cx="1113779" cy="37865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 bwMode="auto">
            <a:xfrm>
              <a:off x="1712519" y="1854847"/>
              <a:ext cx="1113779" cy="3341336"/>
            </a:xfrm>
            <a:prstGeom prst="roundRect">
              <a:avLst/>
            </a:prstGeom>
            <a:solidFill>
              <a:srgbClr val="00C425"/>
            </a:solidFill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017208" y="1409587"/>
              <a:ext cx="504401" cy="593455"/>
            </a:xfrm>
            <a:prstGeom prst="roundRect">
              <a:avLst/>
            </a:prstGeom>
            <a:solidFill>
              <a:srgbClr val="00C425"/>
            </a:solidFill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chemeClr val="bg1"/>
                  </a:solidFill>
                  <a:latin typeface="Arial" charset="0"/>
                </a:rPr>
                <a:t>2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2520150" y="2271230"/>
            <a:ext cx="1113779" cy="3786596"/>
            <a:chOff x="2862869" y="1409587"/>
            <a:chExt cx="1113779" cy="37865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 bwMode="auto">
            <a:xfrm>
              <a:off x="2862869" y="1854847"/>
              <a:ext cx="1113779" cy="3341336"/>
            </a:xfrm>
            <a:prstGeom prst="roundRect">
              <a:avLst/>
            </a:prstGeom>
            <a:solidFill>
              <a:srgbClr val="008A44"/>
            </a:solidFill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167558" y="1409587"/>
              <a:ext cx="504401" cy="593455"/>
            </a:xfrm>
            <a:prstGeom prst="roundRect">
              <a:avLst/>
            </a:prstGeom>
            <a:solidFill>
              <a:srgbClr val="008A44"/>
            </a:solidFill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chemeClr val="bg1"/>
                  </a:solidFill>
                  <a:latin typeface="Arial" charset="0"/>
                </a:rPr>
                <a:t>3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7" name="Group 55"/>
          <p:cNvGrpSpPr/>
          <p:nvPr/>
        </p:nvGrpSpPr>
        <p:grpSpPr>
          <a:xfrm>
            <a:off x="3670499" y="2271230"/>
            <a:ext cx="1113779" cy="3786596"/>
            <a:chOff x="4013218" y="1409587"/>
            <a:chExt cx="1113779" cy="37865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 bwMode="auto">
            <a:xfrm>
              <a:off x="4013218" y="1854847"/>
              <a:ext cx="1113779" cy="3341336"/>
            </a:xfrm>
            <a:prstGeom prst="roundRect">
              <a:avLst/>
            </a:prstGeom>
            <a:solidFill>
              <a:srgbClr val="006446"/>
            </a:solidFill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317908" y="1409587"/>
              <a:ext cx="504401" cy="593455"/>
            </a:xfrm>
            <a:prstGeom prst="roundRect">
              <a:avLst/>
            </a:prstGeom>
            <a:solidFill>
              <a:srgbClr val="006446"/>
            </a:solidFill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chemeClr val="bg1"/>
                  </a:solidFill>
                  <a:latin typeface="Arial" charset="0"/>
                </a:rPr>
                <a:t>4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4820850" y="2271230"/>
            <a:ext cx="1113779" cy="3786596"/>
            <a:chOff x="5163569" y="1409587"/>
            <a:chExt cx="1113779" cy="37865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5163569" y="1854847"/>
              <a:ext cx="1113779" cy="3341336"/>
            </a:xfrm>
            <a:prstGeom prst="roundRect">
              <a:avLst/>
            </a:prstGeom>
            <a:solidFill>
              <a:srgbClr val="FAA519"/>
            </a:solidFill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5468258" y="1409587"/>
              <a:ext cx="504401" cy="593455"/>
            </a:xfrm>
            <a:prstGeom prst="roundRect">
              <a:avLst/>
            </a:prstGeom>
            <a:solidFill>
              <a:srgbClr val="FAA519"/>
            </a:solidFill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chemeClr val="bg1"/>
                  </a:solidFill>
                  <a:latin typeface="Arial" charset="0"/>
                </a:rPr>
                <a:t>x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254755" y="2778366"/>
            <a:ext cx="1044000" cy="3182815"/>
          </a:xfrm>
          <a:prstGeom prst="roundRect">
            <a:avLst/>
          </a:prstGeom>
          <a:solidFill>
            <a:srgbClr val="CACACA">
              <a:alpha val="90000"/>
            </a:srgb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Basis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32323C"/>
                </a:solidFill>
                <a:latin typeface="Arial" charset="0"/>
              </a:rPr>
              <a:t>Garantie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Hotline </a:t>
            </a: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Support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rgbClr val="32323C"/>
                </a:solidFill>
                <a:latin typeface="Arial" charset="0"/>
              </a:rPr>
              <a:t>On Site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Repair</a:t>
            </a:r>
          </a:p>
        </p:txBody>
      </p:sp>
      <p:sp>
        <p:nvSpPr>
          <p:cNvPr id="61" name="Rounded Rectangle 60"/>
          <p:cNvSpPr/>
          <p:nvPr/>
        </p:nvSpPr>
        <p:spPr bwMode="auto">
          <a:xfrm>
            <a:off x="1405104" y="2766642"/>
            <a:ext cx="3329833" cy="3240000"/>
          </a:xfrm>
          <a:prstGeom prst="roundRect">
            <a:avLst>
              <a:gd name="adj" fmla="val 4808"/>
            </a:avLst>
          </a:prstGeom>
          <a:solidFill>
            <a:srgbClr val="1C64B4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Support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rgbClr val="EBEBEB"/>
                </a:solidFill>
                <a:latin typeface="Arial" charset="0"/>
              </a:rPr>
              <a:t>Plans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1422688" y="3604842"/>
            <a:ext cx="3312249" cy="1620000"/>
          </a:xfrm>
          <a:prstGeom prst="roundRect">
            <a:avLst>
              <a:gd name="adj" fmla="val 10478"/>
            </a:avLst>
          </a:prstGeom>
          <a:solidFill>
            <a:srgbClr val="C00000">
              <a:alpha val="90000"/>
            </a:srgb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Parts</a:t>
            </a:r>
            <a:r>
              <a:rPr kumimoji="0" lang="de-DE" b="1" i="0" u="none" strike="noStrike" cap="none" normalizeH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 &amp; Labor</a:t>
            </a:r>
            <a:endParaRPr kumimoji="0" lang="de-DE" b="1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>
            <a:off x="4856155" y="2766643"/>
            <a:ext cx="1044000" cy="3240000"/>
          </a:xfrm>
          <a:prstGeom prst="roundRect">
            <a:avLst>
              <a:gd name="adj" fmla="val 26471"/>
            </a:avLst>
          </a:prstGeom>
          <a:solidFill>
            <a:srgbClr val="1C64B4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Support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rgbClr val="EBEBEB"/>
                </a:solidFill>
                <a:latin typeface="Arial" charset="0"/>
              </a:rPr>
              <a:t>Plans</a:t>
            </a: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4873739" y="3597999"/>
            <a:ext cx="1008000" cy="1620000"/>
          </a:xfrm>
          <a:prstGeom prst="roundRect">
            <a:avLst/>
          </a:prstGeom>
          <a:solidFill>
            <a:srgbClr val="C00000">
              <a:alpha val="90000"/>
            </a:srgb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Parts</a:t>
            </a:r>
            <a:r>
              <a:rPr kumimoji="0" lang="de-DE" b="1" i="0" u="none" strike="noStrike" cap="none" normalizeH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 &amp; Labor</a:t>
            </a:r>
            <a:endParaRPr kumimoji="0" lang="de-DE" b="1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4870503" y="5249493"/>
            <a:ext cx="1014473" cy="715105"/>
          </a:xfrm>
          <a:prstGeom prst="roundRect">
            <a:avLst/>
          </a:prstGeom>
          <a:solidFill>
            <a:srgbClr val="3AF23A">
              <a:alpha val="80000"/>
            </a:srgb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latin typeface="Arial" charset="0"/>
              </a:rPr>
              <a:t>Parts Only</a:t>
            </a:r>
            <a:endParaRPr kumimoji="0" lang="de-DE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1383504" y="5249493"/>
            <a:ext cx="3384000" cy="715105"/>
          </a:xfrm>
          <a:prstGeom prst="roundRect">
            <a:avLst/>
          </a:prstGeom>
          <a:solidFill>
            <a:srgbClr val="CACACA">
              <a:alpha val="80000"/>
            </a:srgb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rgbClr val="32323C"/>
                </a:solidFill>
                <a:latin typeface="Arial" charset="0"/>
              </a:rPr>
              <a:t>Parts Only</a:t>
            </a:r>
            <a:endParaRPr kumimoji="0" lang="de-DE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</p:txBody>
      </p:sp>
      <p:sp>
        <p:nvSpPr>
          <p:cNvPr id="80" name="Content Placeholder 79"/>
          <p:cNvSpPr>
            <a:spLocks noGrp="1"/>
          </p:cNvSpPr>
          <p:nvPr>
            <p:ph sz="quarter" idx="11"/>
          </p:nvPr>
        </p:nvSpPr>
        <p:spPr>
          <a:xfrm>
            <a:off x="6211613" y="956441"/>
            <a:ext cx="2721371" cy="5708128"/>
          </a:xfrm>
        </p:spPr>
        <p:txBody>
          <a:bodyPr/>
          <a:lstStyle/>
          <a:p>
            <a:pPr>
              <a:buNone/>
            </a:pPr>
            <a:r>
              <a:rPr lang="de-DE" sz="2000" b="1" dirty="0">
                <a:solidFill>
                  <a:srgbClr val="32323C"/>
                </a:solidFill>
              </a:rPr>
              <a:t>Inklusive...</a:t>
            </a:r>
          </a:p>
          <a:p>
            <a:pPr lvl="1"/>
            <a:r>
              <a:rPr lang="de-DE" sz="1800" b="1" dirty="0">
                <a:solidFill>
                  <a:schemeClr val="accent1">
                    <a:lumMod val="50000"/>
                  </a:schemeClr>
                </a:solidFill>
              </a:rPr>
              <a:t>Ersatzteile</a:t>
            </a:r>
          </a:p>
          <a:p>
            <a:pPr lvl="1"/>
            <a:r>
              <a:rPr lang="de-DE" sz="1800" b="1" dirty="0">
                <a:solidFill>
                  <a:schemeClr val="accent1">
                    <a:lumMod val="50000"/>
                  </a:schemeClr>
                </a:solidFill>
              </a:rPr>
              <a:t>Wartungskits</a:t>
            </a:r>
          </a:p>
          <a:p>
            <a:pPr lvl="1"/>
            <a:r>
              <a:rPr lang="de-DE" sz="1800" b="1" dirty="0">
                <a:solidFill>
                  <a:schemeClr val="accent1">
                    <a:lumMod val="50000"/>
                  </a:schemeClr>
                </a:solidFill>
              </a:rPr>
              <a:t>Logistik</a:t>
            </a:r>
          </a:p>
          <a:p>
            <a:pPr lvl="1"/>
            <a:endParaRPr lang="de-DE" sz="1800" b="1" dirty="0"/>
          </a:p>
          <a:p>
            <a:pPr lvl="1"/>
            <a:r>
              <a:rPr lang="de-DE" sz="1800" b="1" dirty="0">
                <a:solidFill>
                  <a:srgbClr val="FF0000"/>
                </a:solidFill>
              </a:rPr>
              <a:t>Arbeitspauschale</a:t>
            </a:r>
          </a:p>
          <a:p>
            <a:pPr lvl="1"/>
            <a:endParaRPr lang="de-DE" sz="1800" b="1" dirty="0">
              <a:solidFill>
                <a:srgbClr val="1C64B4"/>
              </a:solidFill>
            </a:endParaRPr>
          </a:p>
          <a:p>
            <a:pPr lvl="1"/>
            <a:r>
              <a:rPr lang="de-DE" sz="1800" b="1" dirty="0">
                <a:solidFill>
                  <a:srgbClr val="1C64B4"/>
                </a:solidFill>
              </a:rPr>
              <a:t>Lexmark-Service</a:t>
            </a:r>
          </a:p>
          <a:p>
            <a:pPr lvl="1"/>
            <a:endParaRPr lang="de-DE" sz="1800" b="1" dirty="0">
              <a:solidFill>
                <a:srgbClr val="1C64B4"/>
              </a:solidFill>
            </a:endParaRPr>
          </a:p>
          <a:p>
            <a:pPr lvl="1"/>
            <a:r>
              <a:rPr lang="de-DE" sz="1800" b="1" dirty="0">
                <a:solidFill>
                  <a:srgbClr val="FAA519"/>
                </a:solidFill>
              </a:rPr>
              <a:t>x. Jahr optional</a:t>
            </a:r>
          </a:p>
        </p:txBody>
      </p:sp>
      <p:sp>
        <p:nvSpPr>
          <p:cNvPr id="35" name="Right Brace 34"/>
          <p:cNvSpPr/>
          <p:nvPr/>
        </p:nvSpPr>
        <p:spPr bwMode="auto">
          <a:xfrm rot="16200000">
            <a:off x="2802599" y="-931260"/>
            <a:ext cx="540000" cy="5688000"/>
          </a:xfrm>
          <a:prstGeom prst="rightBrace">
            <a:avLst>
              <a:gd name="adj1" fmla="val 19710"/>
              <a:gd name="adj2" fmla="val 50000"/>
            </a:avLst>
          </a:prstGeom>
          <a:noFill/>
          <a:ln w="476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8422" y="1304925"/>
            <a:ext cx="452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</a:rPr>
              <a:t>Wartungskits über den gesamten Zeitraum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5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6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8" grpId="0" animBg="1"/>
      <p:bldP spid="61" grpId="0" animBg="1"/>
      <p:bldP spid="60" grpId="0" animBg="1"/>
      <p:bldP spid="60" grpId="1" animBg="1"/>
      <p:bldP spid="71" grpId="0" animBg="1"/>
      <p:bldP spid="70" grpId="0" animBg="1"/>
      <p:bldP spid="70" grpId="1" animBg="1"/>
      <p:bldP spid="72" grpId="0" animBg="1"/>
      <p:bldP spid="72" grpId="1" animBg="1"/>
      <p:bldP spid="59" grpId="0" animBg="1"/>
      <p:bldP spid="80" grpId="0" uiExpand="1" build="p"/>
      <p:bldP spid="35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45700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15</a:t>
            </a:fld>
            <a:endParaRPr lang="en-US"/>
          </a:p>
        </p:txBody>
      </p:sp>
      <p:sp>
        <p:nvSpPr>
          <p:cNvPr id="6" name="Shape 525"/>
          <p:cNvSpPr txBox="1">
            <a:spLocks noGrp="1"/>
          </p:cNvSpPr>
          <p:nvPr>
            <p:ph type="ctrTitle"/>
          </p:nvPr>
        </p:nvSpPr>
        <p:spPr>
          <a:xfrm>
            <a:off x="591353" y="283947"/>
            <a:ext cx="6227901" cy="274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139700">
              <a:spcAft>
                <a:spcPts val="600"/>
              </a:spcAft>
              <a:buClr>
                <a:srgbClr val="A5A5AA"/>
              </a:buClr>
              <a:buSzPct val="25000"/>
            </a:pPr>
            <a:r>
              <a:rPr lang="en-US" sz="4400" dirty="0" err="1">
                <a:solidFill>
                  <a:schemeClr val="accent1"/>
                </a:solidFill>
              </a:rPr>
              <a:t>Generelle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  <a:r>
              <a:rPr lang="en-US" sz="4400" dirty="0" err="1">
                <a:solidFill>
                  <a:schemeClr val="accent1"/>
                </a:solidFill>
              </a:rPr>
              <a:t>Informationen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433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Customized Services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1"/>
          </p:nvPr>
        </p:nvSpPr>
        <p:spPr>
          <a:xfrm>
            <a:off x="4305502" y="2247618"/>
            <a:ext cx="4332890" cy="2237679"/>
          </a:xfrm>
        </p:spPr>
        <p:txBody>
          <a:bodyPr/>
          <a:lstStyle/>
          <a:p>
            <a:r>
              <a:rPr lang="de-DE" sz="2000" dirty="0">
                <a:solidFill>
                  <a:srgbClr val="32323C"/>
                </a:solidFill>
              </a:rPr>
              <a:t>Individuelle Anforderungen</a:t>
            </a:r>
          </a:p>
          <a:p>
            <a:r>
              <a:rPr lang="de-DE" sz="2000" dirty="0">
                <a:solidFill>
                  <a:srgbClr val="32323C"/>
                </a:solidFill>
              </a:rPr>
              <a:t>Individuelle Service-Level</a:t>
            </a:r>
          </a:p>
          <a:p>
            <a:r>
              <a:rPr lang="de-DE" sz="2000" dirty="0">
                <a:solidFill>
                  <a:srgbClr val="32323C"/>
                </a:solidFill>
              </a:rPr>
              <a:t>Variable Laufzeiten</a:t>
            </a:r>
          </a:p>
          <a:p>
            <a:r>
              <a:rPr lang="de-DE" sz="2000" dirty="0">
                <a:solidFill>
                  <a:srgbClr val="32323C"/>
                </a:solidFill>
              </a:rPr>
              <a:t>Priorisierter Support</a:t>
            </a:r>
          </a:p>
        </p:txBody>
      </p:sp>
      <p:sp>
        <p:nvSpPr>
          <p:cNvPr id="9" name="Shape 681"/>
          <p:cNvSpPr/>
          <p:nvPr/>
        </p:nvSpPr>
        <p:spPr>
          <a:xfrm>
            <a:off x="323850" y="836612"/>
            <a:ext cx="8752773" cy="1556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lvl="1">
              <a:buSzPct val="25000"/>
            </a:pPr>
            <a:r>
              <a:rPr lang="de-DE" sz="3600" b="1" dirty="0">
                <a:solidFill>
                  <a:schemeClr val="accent2"/>
                </a:solidFill>
              </a:rPr>
              <a:t>P</a:t>
            </a:r>
            <a:r>
              <a:rPr lang="de-DE" sz="2800" b="1" dirty="0">
                <a:solidFill>
                  <a:schemeClr val="accent2"/>
                </a:solidFill>
              </a:rPr>
              <a:t>erfectly matching: </a:t>
            </a:r>
            <a:r>
              <a:rPr lang="de-DE" sz="2800" dirty="0">
                <a:solidFill>
                  <a:srgbClr val="32323C"/>
                </a:solidFill>
                <a:latin typeface="Arial"/>
                <a:ea typeface="Arial"/>
                <a:cs typeface="Arial"/>
                <a:sym typeface="Arial"/>
              </a:rPr>
              <a:t>Perfekt abgestimmt</a:t>
            </a:r>
          </a:p>
          <a:p>
            <a:pPr marL="228600" lvl="1">
              <a:buSzPct val="25000"/>
            </a:pPr>
            <a:br>
              <a:rPr lang="de-DE" dirty="0">
                <a:solidFill>
                  <a:srgbClr val="32323C"/>
                </a:solidFill>
              </a:rPr>
            </a:br>
            <a:r>
              <a:rPr lang="de-DE" sz="1800" dirty="0">
                <a:solidFill>
                  <a:srgbClr val="32323C"/>
                </a:solidFill>
              </a:rPr>
              <a:t>Ein Service, der ganz auf Ihre Anforderungen zugeschnitten ist</a:t>
            </a:r>
            <a:r>
              <a:rPr lang="de-DE" sz="1800" dirty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10" name="Shape 68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75" y="2284176"/>
            <a:ext cx="3027358" cy="21645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31"/>
          <p:cNvSpPr txBox="1">
            <a:spLocks/>
          </p:cNvSpPr>
          <p:nvPr/>
        </p:nvSpPr>
        <p:spPr bwMode="auto">
          <a:xfrm>
            <a:off x="215900" y="4755631"/>
            <a:ext cx="5067300" cy="14104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5938" marR="0" lvl="1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ebdings" pitchFamily="18" charset="2"/>
              <a:buChar char="4"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Maßgeschneiderte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 Angebote</a:t>
            </a:r>
          </a:p>
          <a:p>
            <a:pPr marL="515938" marR="0" lvl="1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ebdings" pitchFamily="18" charset="2"/>
              <a:buChar char="4"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Absicherung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 durch Lexmark</a:t>
            </a:r>
          </a:p>
          <a:p>
            <a:pPr marL="515938" marR="0" lvl="1" indent="-2825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Webdings" pitchFamily="18" charset="2"/>
              <a:buChar char="4"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Nur von 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Lexmark 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32323C"/>
                </a:solidFill>
                <a:effectLst/>
                <a:uLnTx/>
                <a:uFillTx/>
                <a:latin typeface="+mn-lt"/>
              </a:rPr>
              <a:t>angeboten</a:t>
            </a:r>
          </a:p>
        </p:txBody>
      </p:sp>
      <p:sp>
        <p:nvSpPr>
          <p:cNvPr id="11" name="Left Arrow 10"/>
          <p:cNvSpPr/>
          <p:nvPr/>
        </p:nvSpPr>
        <p:spPr bwMode="auto">
          <a:xfrm>
            <a:off x="5334000" y="4800453"/>
            <a:ext cx="2603500" cy="1320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0" cap="flat" cmpd="sng" algn="ctr">
            <a:solidFill>
              <a:srgbClr val="32323C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800" b="1" dirty="0">
                <a:solidFill>
                  <a:schemeClr val="bg1"/>
                </a:solidFill>
                <a:latin typeface="Arial" charset="0"/>
              </a:rPr>
              <a:t>Vorteile</a:t>
            </a:r>
            <a:endParaRPr kumimoji="0" lang="de-DE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Übersicht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228600" y="767260"/>
            <a:ext cx="8686800" cy="5486400"/>
          </a:xfrm>
        </p:spPr>
        <p:txBody>
          <a:bodyPr/>
          <a:lstStyle/>
          <a:p>
            <a:r>
              <a:rPr lang="de-DE" sz="2000" dirty="0">
                <a:solidFill>
                  <a:srgbClr val="32323C"/>
                </a:solidFill>
              </a:rPr>
              <a:t>Produkt-Serien</a:t>
            </a:r>
          </a:p>
          <a:p>
            <a:pPr lvl="1"/>
            <a:r>
              <a:rPr lang="de-DE" sz="1800" dirty="0">
                <a:solidFill>
                  <a:srgbClr val="32323C"/>
                </a:solidFill>
              </a:rPr>
              <a:t>Standard Line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Herstellergarantie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Garantieangebote</a:t>
            </a:r>
          </a:p>
          <a:p>
            <a:pPr lvl="1"/>
            <a:r>
              <a:rPr lang="de-DE" sz="1800" dirty="0">
                <a:solidFill>
                  <a:srgbClr val="32323C"/>
                </a:solidFill>
              </a:rPr>
              <a:t>SMB Line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Herstellergarantie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Garantieangebote</a:t>
            </a:r>
          </a:p>
          <a:p>
            <a:pPr lvl="1"/>
            <a:r>
              <a:rPr lang="de-DE" sz="1800" dirty="0">
                <a:solidFill>
                  <a:srgbClr val="32323C"/>
                </a:solidFill>
              </a:rPr>
              <a:t>BSD2 Line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Herstellergarantie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Garantieangebote</a:t>
            </a:r>
          </a:p>
          <a:p>
            <a:r>
              <a:rPr lang="de-DE" sz="2000" dirty="0">
                <a:solidFill>
                  <a:srgbClr val="32323C"/>
                </a:solidFill>
              </a:rPr>
              <a:t>Generelle Informationen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Spezielle Kundenanforderungen</a:t>
            </a:r>
          </a:p>
          <a:p>
            <a:pPr lvl="2"/>
            <a:r>
              <a:rPr lang="de-DE" sz="1800" dirty="0">
                <a:solidFill>
                  <a:srgbClr val="32323C"/>
                </a:solidFill>
              </a:rPr>
              <a:t>Kontaktdaten</a:t>
            </a:r>
          </a:p>
          <a:p>
            <a:endParaRPr lang="de-DE" sz="2000" dirty="0">
              <a:solidFill>
                <a:srgbClr val="323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889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Produkt-Serien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14" y="3941003"/>
            <a:ext cx="1229098" cy="1229098"/>
          </a:xfrm>
          <a:prstGeom prst="rect">
            <a:avLst/>
          </a:prstGeom>
        </p:spPr>
      </p:pic>
      <p:cxnSp>
        <p:nvCxnSpPr>
          <p:cNvPr id="29" name="Straight Connector 28"/>
          <p:cNvCxnSpPr>
            <a:endCxn id="23" idx="0"/>
          </p:cNvCxnSpPr>
          <p:nvPr/>
        </p:nvCxnSpPr>
        <p:spPr bwMode="auto">
          <a:xfrm flipH="1">
            <a:off x="1406964" y="2362200"/>
            <a:ext cx="3165038" cy="1478828"/>
          </a:xfrm>
          <a:prstGeom prst="straightConnector1">
            <a:avLst/>
          </a:prstGeom>
          <a:solidFill>
            <a:schemeClr val="lt2"/>
          </a:solidFill>
          <a:ln w="19050" cap="flat" cmpd="sng" algn="ctr">
            <a:solidFill>
              <a:srgbClr val="00C425"/>
            </a:solidFill>
            <a:prstDash val="sysDash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28"/>
          <p:cNvCxnSpPr/>
          <p:nvPr/>
        </p:nvCxnSpPr>
        <p:spPr bwMode="auto">
          <a:xfrm flipH="1" flipV="1">
            <a:off x="4572002" y="2362202"/>
            <a:ext cx="3199334" cy="1478826"/>
          </a:xfrm>
          <a:prstGeom prst="straightConnector1">
            <a:avLst/>
          </a:prstGeom>
          <a:solidFill>
            <a:schemeClr val="lt2"/>
          </a:solidFill>
          <a:ln w="19050" cap="flat" cmpd="sng" algn="ctr">
            <a:solidFill>
              <a:srgbClr val="00C425"/>
            </a:solidFill>
            <a:prstDash val="sysDash"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85994" y="5200666"/>
            <a:ext cx="144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2323C"/>
                </a:solidFill>
              </a:rPr>
              <a:t>Standard Line</a:t>
            </a:r>
            <a:endParaRPr lang="de-DE" dirty="0">
              <a:solidFill>
                <a:srgbClr val="32323C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71782" y="5167246"/>
            <a:ext cx="1594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2323C"/>
                </a:solidFill>
              </a:rPr>
              <a:t>BSD2</a:t>
            </a:r>
          </a:p>
          <a:p>
            <a:pPr algn="ctr"/>
            <a:r>
              <a:rPr lang="de-DE" sz="2400" dirty="0">
                <a:solidFill>
                  <a:srgbClr val="32323C"/>
                </a:solidFill>
              </a:rPr>
              <a:t>Line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82000" y="1432286"/>
            <a:ext cx="1980000" cy="1996714"/>
            <a:chOff x="4675331" y="3396776"/>
            <a:chExt cx="1584000" cy="199671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175" y="3396776"/>
              <a:ext cx="864000" cy="1271304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4675331" y="4685604"/>
              <a:ext cx="158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solidFill>
                    <a:srgbClr val="32323C"/>
                  </a:solidFill>
                </a:rPr>
                <a:t>Lexmark </a:t>
              </a:r>
              <a:br>
                <a:rPr lang="de-DE" sz="2000" dirty="0">
                  <a:solidFill>
                    <a:srgbClr val="32323C"/>
                  </a:solidFill>
                </a:rPr>
              </a:br>
              <a:r>
                <a:rPr lang="de-DE" sz="2000" dirty="0">
                  <a:solidFill>
                    <a:srgbClr val="32323C"/>
                  </a:solidFill>
                </a:rPr>
                <a:t>Services</a:t>
              </a:r>
            </a:p>
          </p:txBody>
        </p:sp>
      </p:grpSp>
      <p:pic>
        <p:nvPicPr>
          <p:cNvPr id="19" name="Shape 4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32600" y="4320963"/>
            <a:ext cx="1904999" cy="479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28"/>
          <p:cNvCxnSpPr/>
          <p:nvPr/>
        </p:nvCxnSpPr>
        <p:spPr bwMode="auto">
          <a:xfrm flipV="1">
            <a:off x="4572000" y="2689587"/>
            <a:ext cx="0" cy="1677253"/>
          </a:xfrm>
          <a:prstGeom prst="straightConnector1">
            <a:avLst/>
          </a:prstGeom>
          <a:solidFill>
            <a:schemeClr val="lt2"/>
          </a:solidFill>
          <a:ln w="19050" cap="flat" cmpd="sng" algn="ctr">
            <a:solidFill>
              <a:srgbClr val="00C425"/>
            </a:solidFill>
            <a:prstDash val="sysDash"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63" y="3970864"/>
            <a:ext cx="1229098" cy="12290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1031" y="5197108"/>
            <a:ext cx="1441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32323C"/>
                </a:solidFill>
              </a:rPr>
              <a:t>SMB</a:t>
            </a:r>
          </a:p>
          <a:p>
            <a:pPr algn="ctr"/>
            <a:r>
              <a:rPr lang="de-DE" sz="2400" dirty="0">
                <a:solidFill>
                  <a:srgbClr val="32323C"/>
                </a:solidFill>
              </a:rPr>
              <a:t>Line</a:t>
            </a:r>
            <a:endParaRPr lang="de-DE" dirty="0">
              <a:solidFill>
                <a:srgbClr val="3232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88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45700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/>
          </a:p>
        </p:txBody>
      </p:sp>
      <p:sp>
        <p:nvSpPr>
          <p:cNvPr id="6" name="Shape 525"/>
          <p:cNvSpPr txBox="1">
            <a:spLocks noGrp="1"/>
          </p:cNvSpPr>
          <p:nvPr>
            <p:ph type="ctrTitle"/>
          </p:nvPr>
        </p:nvSpPr>
        <p:spPr>
          <a:xfrm>
            <a:off x="591353" y="283947"/>
            <a:ext cx="5714999" cy="274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139700">
              <a:spcAft>
                <a:spcPts val="600"/>
              </a:spcAft>
              <a:buClr>
                <a:srgbClr val="A5A5AA"/>
              </a:buClr>
              <a:buSzPct val="25000"/>
            </a:pPr>
            <a:r>
              <a:rPr lang="en-US" sz="4400" dirty="0">
                <a:solidFill>
                  <a:schemeClr val="accent1"/>
                </a:solidFill>
              </a:rPr>
              <a:t>Standard-Line</a:t>
            </a:r>
          </a:p>
        </p:txBody>
      </p:sp>
    </p:spTree>
    <p:extLst>
      <p:ext uri="{BB962C8B-B14F-4D97-AF65-F5344CB8AC3E}">
        <p14:creationId xmlns:p14="http://schemas.microsoft.com/office/powerpoint/2010/main" val="25828101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15851" y="1663002"/>
            <a:ext cx="5395846" cy="4293574"/>
            <a:chOff x="3615851" y="1663002"/>
            <a:chExt cx="5395846" cy="42935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5851" y="1663002"/>
              <a:ext cx="5262888" cy="410648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8104480" y="5397203"/>
              <a:ext cx="907217" cy="559373"/>
            </a:xfrm>
            <a:prstGeom prst="rect">
              <a:avLst/>
            </a:prstGeom>
            <a:solidFill>
              <a:schemeClr val="bg1"/>
            </a:solidFill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Herstellergarantie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006" y="2464264"/>
            <a:ext cx="43244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 </a:t>
            </a:r>
            <a:r>
              <a:rPr lang="en-US" sz="2400" dirty="0" err="1"/>
              <a:t>Monate</a:t>
            </a:r>
            <a:r>
              <a:rPr lang="en-US" sz="2400" dirty="0"/>
              <a:t> </a:t>
            </a:r>
            <a:r>
              <a:rPr lang="en-US" sz="2400" dirty="0" err="1"/>
              <a:t>Herstellergarantie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Service Level: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Return to Base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MS3/4/5/6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On Site Repair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Modelle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Garantieangebote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0" name="Pentagon 39"/>
          <p:cNvSpPr/>
          <p:nvPr/>
        </p:nvSpPr>
        <p:spPr bwMode="auto">
          <a:xfrm>
            <a:off x="1676495" y="5391456"/>
            <a:ext cx="5791012" cy="251797"/>
          </a:xfrm>
          <a:prstGeom prst="homePlate">
            <a:avLst>
              <a:gd name="adj" fmla="val 65131"/>
            </a:avLst>
          </a:prstGeom>
          <a:solidFill>
            <a:schemeClr val="tx1"/>
          </a:solidFill>
          <a:ln w="0" cap="flat" cmpd="sng" algn="ctr">
            <a:solidFill>
              <a:srgbClr val="32323C"/>
            </a:solidFill>
            <a:prstDash val="solid"/>
            <a:miter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Garantiemöglichkeiten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rgbClr val="EBEBEB"/>
                </a:solidFill>
                <a:effectLst/>
                <a:latin typeface="Arial" charset="0"/>
              </a:rPr>
              <a:t> bis EOSL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rgbClr val="EBEBEB"/>
              </a:solidFill>
              <a:effectLst/>
              <a:latin typeface="Arial" charset="0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676494" y="1595748"/>
            <a:ext cx="1113779" cy="3786596"/>
            <a:chOff x="562169" y="1409587"/>
            <a:chExt cx="1113779" cy="3786596"/>
          </a:xfrm>
          <a:solidFill>
            <a:srgbClr val="EBEBEB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Rectangle 14"/>
            <p:cNvSpPr/>
            <p:nvPr/>
          </p:nvSpPr>
          <p:spPr bwMode="auto">
            <a:xfrm>
              <a:off x="56216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86685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1</a:t>
              </a:r>
              <a:endParaRPr lang="de-DE" sz="1200" b="1" dirty="0">
                <a:solidFill>
                  <a:srgbClr val="32323C"/>
                </a:solidFill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2826844" y="1595748"/>
            <a:ext cx="1113779" cy="3786596"/>
            <a:chOff x="1712519" y="1409587"/>
            <a:chExt cx="1113779" cy="3786596"/>
          </a:xfrm>
          <a:solidFill>
            <a:srgbClr val="CACAC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 bwMode="auto">
            <a:xfrm>
              <a:off x="171251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201720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rgbClr val="32323C"/>
                  </a:solidFill>
                  <a:latin typeface="Arial" charset="0"/>
                </a:rPr>
                <a:t>2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3977194" y="1595748"/>
            <a:ext cx="1113779" cy="3786596"/>
            <a:chOff x="2862869" y="1409587"/>
            <a:chExt cx="1113779" cy="3786596"/>
          </a:xfrm>
          <a:solidFill>
            <a:srgbClr val="CACAC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/>
            <p:cNvSpPr/>
            <p:nvPr/>
          </p:nvSpPr>
          <p:spPr bwMode="auto">
            <a:xfrm>
              <a:off x="286286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316755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rgbClr val="32323C"/>
                  </a:solidFill>
                  <a:latin typeface="Arial" charset="0"/>
                </a:rPr>
                <a:t>3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7" name="Group 55"/>
          <p:cNvGrpSpPr/>
          <p:nvPr/>
        </p:nvGrpSpPr>
        <p:grpSpPr>
          <a:xfrm>
            <a:off x="5127543" y="1595748"/>
            <a:ext cx="1113779" cy="3786596"/>
            <a:chOff x="4013218" y="1409587"/>
            <a:chExt cx="1113779" cy="3786596"/>
          </a:xfrm>
          <a:solidFill>
            <a:srgbClr val="8A8A8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 bwMode="auto">
            <a:xfrm>
              <a:off x="4013218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431790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rgbClr val="32323C"/>
                  </a:solidFill>
                  <a:latin typeface="Arial" charset="0"/>
                </a:rPr>
                <a:t>4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32323C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6277894" y="1595748"/>
            <a:ext cx="1113779" cy="3786596"/>
            <a:chOff x="5163569" y="1409587"/>
            <a:chExt cx="1113779" cy="3786596"/>
          </a:xfrm>
          <a:solidFill>
            <a:srgbClr val="32323C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9" name="Rectangle 18"/>
            <p:cNvSpPr/>
            <p:nvPr/>
          </p:nvSpPr>
          <p:spPr bwMode="auto">
            <a:xfrm>
              <a:off x="5163569" y="1854847"/>
              <a:ext cx="1113779" cy="334133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5468258" y="1409587"/>
              <a:ext cx="504401" cy="593455"/>
            </a:xfrm>
            <a:prstGeom prst="roundRect">
              <a:avLst/>
            </a:prstGeom>
            <a:grpFill/>
            <a:ln w="0" cap="flat" cmpd="sng" algn="ctr">
              <a:noFill/>
              <a:prstDash val="solid"/>
              <a:miter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b="1" dirty="0">
                  <a:solidFill>
                    <a:schemeClr val="bg1"/>
                  </a:solidFill>
                  <a:latin typeface="Arial" charset="0"/>
                </a:rPr>
                <a:t>X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Jahr</a:t>
              </a:r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1734659" y="2102883"/>
            <a:ext cx="1008000" cy="3240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solidFill>
                <a:srgbClr val="32323C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solidFill>
                <a:srgbClr val="32323C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b="1" dirty="0">
              <a:solidFill>
                <a:srgbClr val="32323C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rgbClr val="32323C"/>
                </a:solidFill>
                <a:effectLst/>
                <a:latin typeface="Arial" charset="0"/>
              </a:rPr>
              <a:t>Basis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>
                <a:solidFill>
                  <a:srgbClr val="32323C"/>
                </a:solidFill>
                <a:latin typeface="Arial" charset="0"/>
              </a:rPr>
              <a:t>Garantie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2849680" y="4574011"/>
            <a:ext cx="2196000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>
                <a:latin typeface="Arial" charset="0"/>
              </a:rPr>
              <a:t>Zeitraum ohne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300" dirty="0">
                <a:latin typeface="Arial" charset="0"/>
              </a:rPr>
              <a:t>Lexmark Garantie</a:t>
            </a:r>
            <a:endParaRPr kumimoji="0" lang="de-DE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ounded Rectangle 71"/>
          <p:cNvSpPr/>
          <p:nvPr/>
        </p:nvSpPr>
        <p:spPr bwMode="auto">
          <a:xfrm>
            <a:off x="6332807" y="4566128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6332807" y="3772628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6332807" y="2976496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6332807" y="2182996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  <a:endParaRPr kumimoji="0" lang="de-DE" sz="1200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181924" y="2976496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5181924" y="2170340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5179072" y="4550363"/>
            <a:ext cx="1014473" cy="715105"/>
          </a:xfrm>
          <a:prstGeom prst="roundRect">
            <a:avLst/>
          </a:prstGeom>
          <a:solidFill>
            <a:srgbClr val="FF0000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b="1" dirty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de-DE" sz="13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050" dirty="0">
                <a:solidFill>
                  <a:schemeClr val="bg1"/>
                </a:solidFill>
                <a:latin typeface="Arial" charset="0"/>
              </a:rPr>
              <a:t>Jahr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50" dirty="0">
                <a:solidFill>
                  <a:schemeClr val="bg1"/>
                </a:solidFill>
                <a:latin typeface="Arial" charset="0"/>
              </a:rPr>
              <a:t>Post-Garantie</a:t>
            </a:r>
          </a:p>
        </p:txBody>
      </p:sp>
      <p:sp>
        <p:nvSpPr>
          <p:cNvPr id="69" name="Rounded Rectangle 68"/>
          <p:cNvSpPr/>
          <p:nvPr/>
        </p:nvSpPr>
        <p:spPr bwMode="auto">
          <a:xfrm>
            <a:off x="2877832" y="2170340"/>
            <a:ext cx="1014473" cy="715105"/>
          </a:xfrm>
          <a:prstGeom prst="roundRect">
            <a:avLst/>
          </a:prstGeom>
          <a:solidFill>
            <a:srgbClr val="FF0000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b="1" dirty="0">
                <a:solidFill>
                  <a:schemeClr val="bg1"/>
                </a:solidFill>
                <a:latin typeface="Arial" charset="0"/>
              </a:rPr>
              <a:t>1</a:t>
            </a:r>
            <a:r>
              <a:rPr lang="de-DE" sz="13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050" dirty="0">
                <a:solidFill>
                  <a:schemeClr val="bg1"/>
                </a:solidFill>
                <a:latin typeface="Arial" charset="0"/>
              </a:rPr>
              <a:t>Jahr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50" dirty="0">
                <a:solidFill>
                  <a:schemeClr val="bg1"/>
                </a:solidFill>
                <a:latin typeface="Arial" charset="0"/>
              </a:rPr>
              <a:t>Garantie-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50" dirty="0">
                <a:solidFill>
                  <a:schemeClr val="bg1"/>
                </a:solidFill>
                <a:latin typeface="Arial" charset="0"/>
              </a:rPr>
              <a:t>erweiterung</a:t>
            </a:r>
          </a:p>
        </p:txBody>
      </p:sp>
      <p:sp>
        <p:nvSpPr>
          <p:cNvPr id="73" name="Rounded Rectangle 72"/>
          <p:cNvSpPr/>
          <p:nvPr/>
        </p:nvSpPr>
        <p:spPr bwMode="auto">
          <a:xfrm>
            <a:off x="4019874" y="2170340"/>
            <a:ext cx="1014473" cy="715105"/>
          </a:xfrm>
          <a:prstGeom prst="roundRect">
            <a:avLst/>
          </a:prstGeom>
          <a:solidFill>
            <a:srgbClr val="EBEBEB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rgbClr val="32323C"/>
                </a:solidFill>
                <a:latin typeface="Arial" charset="0"/>
              </a:rPr>
              <a:t>Anschluss-garantie</a:t>
            </a:r>
            <a:endParaRPr kumimoji="0" lang="de-DE" sz="1200" i="0" u="none" strike="noStrike" cap="none" normalizeH="0" baseline="0" dirty="0">
              <a:ln>
                <a:noFill/>
              </a:ln>
              <a:solidFill>
                <a:srgbClr val="32323C"/>
              </a:solidFill>
              <a:effectLst/>
              <a:latin typeface="Arial" charset="0"/>
            </a:endParaRPr>
          </a:p>
        </p:txBody>
      </p:sp>
      <p:sp>
        <p:nvSpPr>
          <p:cNvPr id="74" name="Rounded Rectangle 73"/>
          <p:cNvSpPr/>
          <p:nvPr/>
        </p:nvSpPr>
        <p:spPr bwMode="auto">
          <a:xfrm>
            <a:off x="2838777" y="3770540"/>
            <a:ext cx="3348000" cy="715105"/>
          </a:xfrm>
          <a:prstGeom prst="roundRect">
            <a:avLst/>
          </a:prstGeom>
          <a:solidFill>
            <a:srgbClr val="FF0000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b="1" dirty="0">
                <a:solidFill>
                  <a:schemeClr val="bg1"/>
                </a:solidFill>
                <a:latin typeface="Arial" charset="0"/>
              </a:rPr>
              <a:t>3</a:t>
            </a:r>
            <a:r>
              <a:rPr lang="de-DE" sz="13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05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100" dirty="0">
                <a:solidFill>
                  <a:schemeClr val="bg1"/>
                </a:solidFill>
                <a:latin typeface="Arial" charset="0"/>
              </a:rPr>
              <a:t>Jahre Garantieerweiterung</a:t>
            </a:r>
          </a:p>
        </p:txBody>
      </p:sp>
      <p:sp>
        <p:nvSpPr>
          <p:cNvPr id="75" name="Rounded Rectangle 74"/>
          <p:cNvSpPr/>
          <p:nvPr/>
        </p:nvSpPr>
        <p:spPr bwMode="auto">
          <a:xfrm>
            <a:off x="2849680" y="2970440"/>
            <a:ext cx="2196000" cy="715105"/>
          </a:xfrm>
          <a:prstGeom prst="roundRect">
            <a:avLst/>
          </a:prstGeom>
          <a:solidFill>
            <a:srgbClr val="FF0000"/>
          </a:solidFill>
          <a:ln w="0" cap="flat" cmpd="sng" algn="ctr">
            <a:noFill/>
            <a:prstDash val="solid"/>
            <a:miter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b="1" dirty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de-DE" sz="13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1050" dirty="0">
                <a:solidFill>
                  <a:schemeClr val="bg1"/>
                </a:solidFill>
                <a:latin typeface="Arial" charset="0"/>
              </a:rPr>
              <a:t> Jahre Garantieerweiterung</a:t>
            </a:r>
          </a:p>
        </p:txBody>
      </p:sp>
    </p:spTree>
    <p:extLst>
      <p:ext uri="{BB962C8B-B14F-4D97-AF65-F5344CB8AC3E}">
        <p14:creationId xmlns:p14="http://schemas.microsoft.com/office/powerpoint/2010/main" val="1863632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72" grpId="0" animBg="1"/>
      <p:bldP spid="39" grpId="0" animBg="1"/>
      <p:bldP spid="41" grpId="0" animBg="1"/>
      <p:bldP spid="46" grpId="0" animBg="1"/>
      <p:bldP spid="54" grpId="0" animBg="1"/>
      <p:bldP spid="55" grpId="0" animBg="1"/>
      <p:bldP spid="63" grpId="0" animBg="1"/>
      <p:bldP spid="69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Garantieangebote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369944"/>
              </p:ext>
            </p:extLst>
          </p:nvPr>
        </p:nvGraphicFramePr>
        <p:xfrm>
          <a:off x="1048618" y="1662212"/>
          <a:ext cx="7046765" cy="3595062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171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3394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Garantie</a:t>
                      </a:r>
                    </a:p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Erweiterung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A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Laufzeit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</a:rPr>
                        <a:t>(in Monaten)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A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Service</a:t>
                      </a:r>
                      <a:r>
                        <a:rPr lang="de-DE" sz="2000" b="1" baseline="0" dirty="0">
                          <a:solidFill>
                            <a:schemeClr val="bg1"/>
                          </a:solidFill>
                        </a:rPr>
                        <a:t> Leistung</a:t>
                      </a:r>
                      <a:endParaRPr lang="de-DE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39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32323C"/>
                          </a:solidFill>
                        </a:rPr>
                        <a:t>Support Plans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4B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32323C"/>
                          </a:solidFill>
                        </a:rPr>
                        <a:t>Bis 5</a:t>
                      </a:r>
                      <a:r>
                        <a:rPr lang="de-DE" sz="1600" baseline="0" dirty="0">
                          <a:solidFill>
                            <a:srgbClr val="32323C"/>
                          </a:solidFill>
                        </a:rPr>
                        <a:t> Jahre</a:t>
                      </a:r>
                      <a:endParaRPr lang="de-DE" sz="1600" dirty="0">
                        <a:solidFill>
                          <a:srgbClr val="32323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4B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None/>
                      </a:pPr>
                      <a:r>
                        <a:rPr lang="de-DE" sz="1400" b="0" u="sng" kern="1200" baseline="0" dirty="0">
                          <a:solidFill>
                            <a:srgbClr val="32323C"/>
                          </a:solidFill>
                        </a:rPr>
                        <a:t>Verlängerung der Herstellergarantie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kern="1200" baseline="0" dirty="0">
                          <a:solidFill>
                            <a:srgbClr val="32323C"/>
                          </a:solidFill>
                        </a:rPr>
                        <a:t> Kostenlose Bereitstellung von Teilen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de-DE" sz="1400" kern="1200" baseline="0" dirty="0">
                          <a:solidFill>
                            <a:srgbClr val="32323C"/>
                          </a:solidFill>
                        </a:rPr>
                        <a:t> Vergütung der Arbeitskosten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de-DE" sz="1400" kern="1200" baseline="0" dirty="0">
                          <a:solidFill>
                            <a:srgbClr val="32323C"/>
                          </a:solidFill>
                          <a:latin typeface="+mn-lt"/>
                          <a:ea typeface="+mn-ea"/>
                          <a:cs typeface="+mn-cs"/>
                        </a:rPr>
                        <a:t> Bundesweiter Service via Lexmark </a:t>
                      </a:r>
                      <a:r>
                        <a:rPr lang="de-DE" sz="1400" u="none" kern="1200" baseline="0" dirty="0">
                          <a:solidFill>
                            <a:srgbClr val="32323C"/>
                          </a:solidFill>
                          <a:latin typeface="+mn-lt"/>
                          <a:ea typeface="+mn-ea"/>
                          <a:cs typeface="+mn-cs"/>
                        </a:rPr>
                        <a:t>Hotline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4B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39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32323C"/>
                          </a:solidFill>
                        </a:rPr>
                        <a:t>Parts</a:t>
                      </a:r>
                      <a:r>
                        <a:rPr lang="de-DE" sz="1600" b="1" baseline="0" dirty="0">
                          <a:solidFill>
                            <a:srgbClr val="32323C"/>
                          </a:solidFill>
                        </a:rPr>
                        <a:t> &amp; Labor</a:t>
                      </a:r>
                      <a:endParaRPr lang="de-DE" sz="1600" b="1" dirty="0">
                        <a:solidFill>
                          <a:srgbClr val="32323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32323C"/>
                          </a:solidFill>
                        </a:rPr>
                        <a:t>Bis 5</a:t>
                      </a:r>
                      <a:r>
                        <a:rPr lang="de-DE" sz="1600" baseline="0" dirty="0">
                          <a:solidFill>
                            <a:srgbClr val="32323C"/>
                          </a:solidFill>
                        </a:rPr>
                        <a:t> Jahre</a:t>
                      </a:r>
                      <a:endParaRPr lang="de-DE" sz="1600" dirty="0">
                        <a:solidFill>
                          <a:srgbClr val="32323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400" kern="1200" baseline="0" dirty="0">
                          <a:solidFill>
                            <a:srgbClr val="32323C"/>
                          </a:solidFill>
                        </a:rPr>
                        <a:t> Kostenlose Bereitstellung von Teilen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de-DE" sz="1400" b="0" u="none" kern="1200" baseline="0" dirty="0">
                          <a:solidFill>
                            <a:srgbClr val="32323C"/>
                          </a:solidFill>
                        </a:rPr>
                        <a:t> Vergütung</a:t>
                      </a:r>
                      <a:r>
                        <a:rPr lang="de-DE" sz="1400" kern="1200" baseline="0" dirty="0">
                          <a:solidFill>
                            <a:srgbClr val="32323C"/>
                          </a:solidFill>
                        </a:rPr>
                        <a:t> der Arbeitskosten</a:t>
                      </a:r>
                      <a:endParaRPr lang="de-DE" sz="1400" kern="1200" baseline="0" dirty="0">
                        <a:solidFill>
                          <a:srgbClr val="323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39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32323C"/>
                          </a:solidFill>
                        </a:rPr>
                        <a:t>Parts Only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32323C"/>
                          </a:solidFill>
                        </a:rPr>
                        <a:t>Bis 5</a:t>
                      </a:r>
                      <a:r>
                        <a:rPr lang="de-DE" sz="1600" baseline="0" dirty="0">
                          <a:solidFill>
                            <a:srgbClr val="32323C"/>
                          </a:solidFill>
                        </a:rPr>
                        <a:t> Jahre</a:t>
                      </a:r>
                      <a:endParaRPr lang="de-DE" sz="1600" dirty="0">
                        <a:solidFill>
                          <a:srgbClr val="32323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Wingdings" pitchFamily="2" charset="2"/>
                        <a:buChar char="§"/>
                      </a:pPr>
                      <a:r>
                        <a:rPr lang="de-DE" sz="1400" kern="1200" baseline="0" dirty="0">
                          <a:solidFill>
                            <a:srgbClr val="32323C"/>
                          </a:solidFill>
                        </a:rPr>
                        <a:t> Kostenlose Bereitstellung von Teilen</a:t>
                      </a:r>
                      <a:endParaRPr lang="de-DE" sz="1400" kern="1200" baseline="0" dirty="0">
                        <a:solidFill>
                          <a:srgbClr val="32323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45700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/>
          </a:p>
        </p:txBody>
      </p:sp>
      <p:sp>
        <p:nvSpPr>
          <p:cNvPr id="6" name="Shape 525"/>
          <p:cNvSpPr txBox="1">
            <a:spLocks noGrp="1"/>
          </p:cNvSpPr>
          <p:nvPr>
            <p:ph type="ctrTitle"/>
          </p:nvPr>
        </p:nvSpPr>
        <p:spPr>
          <a:xfrm>
            <a:off x="591353" y="283947"/>
            <a:ext cx="5714999" cy="2743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139700">
              <a:spcAft>
                <a:spcPts val="600"/>
              </a:spcAft>
              <a:buClr>
                <a:srgbClr val="A5A5AA"/>
              </a:buClr>
              <a:buSzPct val="25000"/>
            </a:pPr>
            <a:r>
              <a:rPr lang="en-US" sz="4400" dirty="0">
                <a:solidFill>
                  <a:schemeClr val="accent1"/>
                </a:solidFill>
              </a:rPr>
              <a:t>SMB-Line</a:t>
            </a:r>
          </a:p>
        </p:txBody>
      </p:sp>
    </p:spTree>
    <p:extLst>
      <p:ext uri="{BB962C8B-B14F-4D97-AF65-F5344CB8AC3E}">
        <p14:creationId xmlns:p14="http://schemas.microsoft.com/office/powerpoint/2010/main" val="31791381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Herstellergarantie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1D586D2-677B-458F-B417-DB589973A8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28" y="1673333"/>
            <a:ext cx="73538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 </a:t>
            </a:r>
            <a:r>
              <a:rPr lang="en-US" sz="2400" dirty="0" err="1"/>
              <a:t>Monate</a:t>
            </a:r>
            <a:r>
              <a:rPr lang="en-US" sz="2400" dirty="0"/>
              <a:t> </a:t>
            </a:r>
            <a:r>
              <a:rPr lang="en-US" sz="2400" dirty="0" err="1"/>
              <a:t>Herstellergarantie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+36 </a:t>
            </a:r>
            <a:r>
              <a:rPr lang="en-US" sz="2400" dirty="0" err="1"/>
              <a:t>Monate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Registrierung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Service Level: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Return to Base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MS3/4/5/6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On Site Repair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Modelle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Bestimmte</a:t>
            </a:r>
            <a:r>
              <a:rPr lang="en-US" sz="2400" dirty="0"/>
              <a:t> </a:t>
            </a:r>
            <a:r>
              <a:rPr lang="en-US" sz="2400" dirty="0" err="1"/>
              <a:t>Verschleißteile</a:t>
            </a:r>
            <a:r>
              <a:rPr lang="en-US" sz="2400" dirty="0"/>
              <a:t> </a:t>
            </a:r>
            <a:r>
              <a:rPr lang="en-US" sz="2400" dirty="0" err="1"/>
              <a:t>ausgenommen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dirty="0"/>
              <a:t>Fuser / ITU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65" y="1191970"/>
            <a:ext cx="3503355" cy="341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577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exmark PPT Template 2015A 4x3">
  <a:themeElements>
    <a:clrScheme name="Lexmark 2015a">
      <a:dk1>
        <a:srgbClr val="000000"/>
      </a:dk1>
      <a:lt1>
        <a:srgbClr val="FFFFFF"/>
      </a:lt1>
      <a:dk2>
        <a:srgbClr val="8A8A8A"/>
      </a:dk2>
      <a:lt2>
        <a:srgbClr val="EBEBEB"/>
      </a:lt2>
      <a:accent1>
        <a:srgbClr val="3AF23A"/>
      </a:accent1>
      <a:accent2>
        <a:srgbClr val="00C425"/>
      </a:accent2>
      <a:accent3>
        <a:srgbClr val="008A44"/>
      </a:accent3>
      <a:accent4>
        <a:srgbClr val="006446"/>
      </a:accent4>
      <a:accent5>
        <a:srgbClr val="1C64B4"/>
      </a:accent5>
      <a:accent6>
        <a:srgbClr val="FAA519"/>
      </a:accent6>
      <a:hlink>
        <a:srgbClr val="00C425"/>
      </a:hlink>
      <a:folHlink>
        <a:srgbClr val="CACAC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exmark 2015a">
      <a:fillStyleLst>
        <a:solidFill>
          <a:schemeClr val="lt2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dk2"/>
          </a:solidFill>
          <a:prstDash val="solid"/>
          <a:miter lim="800000"/>
        </a:ln>
        <a:ln w="9525" cap="flat" cmpd="sng" algn="ctr">
          <a:solidFill>
            <a:schemeClr val="phClr"/>
          </a:solidFill>
          <a:prstDash val="solid"/>
          <a:miter lim="800000"/>
        </a:ln>
        <a:ln w="9525" cap="flat" cmpd="sng" algn="ctr">
          <a:solidFill>
            <a:schemeClr val="dk2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reflection blurRad="12700" stA="25000" endPos="25000" dir="5400000" sy="-100000" rotWithShape="0"/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dk2"/>
        </a:solidFill>
      </a:bgFillStyleLst>
    </a:fmtScheme>
  </a:themeElements>
  <a:objectDefaults>
    <a:spDef>
      <a:spPr bwMode="auto">
        <a:solidFill>
          <a:schemeClr val="accent2"/>
        </a:solidFill>
        <a:ln w="0" cap="flat" cmpd="sng" algn="ctr">
          <a:solidFill>
            <a:srgbClr val="32323C"/>
          </a:solidFill>
          <a:prstDash val="solid"/>
          <a:miter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lt2"/>
        </a:solidFill>
        <a:ln w="9525" cap="flat" cmpd="sng" algn="ctr">
          <a:solidFill>
            <a:schemeClr val="tx2"/>
          </a:solidFill>
          <a:prstDash val="solid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custClrLst>
    <a:custClr name="Lead Grey">
      <a:srgbClr val="EBEBEB"/>
    </a:custClr>
    <a:custClr name="Light Grey">
      <a:srgbClr val="CACACA"/>
    </a:custClr>
    <a:custClr name="Mid Grey">
      <a:srgbClr val="8A8A8A"/>
    </a:custClr>
    <a:custClr name="Dark Grey">
      <a:srgbClr val="32323C"/>
    </a:custClr>
    <a:custClr name="Light Green">
      <a:srgbClr val="3AF23A"/>
    </a:custClr>
    <a:custClr name="Green">
      <a:srgbClr val="00C425"/>
    </a:custClr>
    <a:custClr name="Mid Green">
      <a:srgbClr val="008A44"/>
    </a:custClr>
    <a:custClr name="Dark Green">
      <a:srgbClr val="006446"/>
    </a:custClr>
    <a:custClr name="Blue">
      <a:srgbClr val="1C64B4"/>
    </a:custClr>
    <a:custClr name="Warm Yellow">
      <a:srgbClr val="FAA519"/>
    </a:custClr>
  </a:custClrLst>
  <a:extLst>
    <a:ext uri="{05A4C25C-085E-4340-85A3-A5531E510DB2}">
      <thm15:themeFamily xmlns:thm15="http://schemas.microsoft.com/office/thememl/2012/main" name="Presentation1" id="{D2858D10-B15E-4580-9E3C-051DEB0F5059}" vid="{F6974361-8C85-4FF3-82CC-A5B51F8A46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Lexmark PPT Template 2015A 4x3 FINAL All Layouts</Template>
  <TotalTime>0</TotalTime>
  <Words>351</Words>
  <Application>Microsoft Office PowerPoint</Application>
  <PresentationFormat>Bildschirmpräsentation (4:3)</PresentationFormat>
  <Paragraphs>218</Paragraphs>
  <Slides>16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Noto Symbol</vt:lpstr>
      <vt:lpstr>Webdings</vt:lpstr>
      <vt:lpstr>Wingdings</vt:lpstr>
      <vt:lpstr>Lexmark PPT Template 2015A 4x3</vt:lpstr>
      <vt:lpstr>Lexmark Garantieerweiterungen</vt:lpstr>
      <vt:lpstr>Übersicht</vt:lpstr>
      <vt:lpstr>Produkt-Serien</vt:lpstr>
      <vt:lpstr>Standard-Line</vt:lpstr>
      <vt:lpstr>Herstellergarantie</vt:lpstr>
      <vt:lpstr>Garantieangebote</vt:lpstr>
      <vt:lpstr>Garantieangebote</vt:lpstr>
      <vt:lpstr>SMB-Line</vt:lpstr>
      <vt:lpstr>Herstellergarantie</vt:lpstr>
      <vt:lpstr>Garantieangebote</vt:lpstr>
      <vt:lpstr>BSD 2.zero</vt:lpstr>
      <vt:lpstr>Herstellergarantie</vt:lpstr>
      <vt:lpstr>PowerPoint-Präsentation</vt:lpstr>
      <vt:lpstr>Garantieangebote</vt:lpstr>
      <vt:lpstr>Generelle Informationen</vt:lpstr>
      <vt:lpstr>Customized Services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2015-03-25T21:35:46Z</dcterms:created>
  <dcterms:modified xsi:type="dcterms:W3CDTF">2018-02-16T11:50:32Z</dcterms:modified>
</cp:coreProperties>
</file>