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7"/>
  </p:notesMasterIdLst>
  <p:sldIdLst>
    <p:sldId id="504" r:id="rId3"/>
    <p:sldId id="502" r:id="rId4"/>
    <p:sldId id="409" r:id="rId5"/>
    <p:sldId id="50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E1C43-4888-41E5-B1ED-542D140933B6}" v="660" dt="2018-10-09T07:04:41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839AE-7514-4525-8B03-BA129D96652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2775-5654-4D7D-9010-BDA685F5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8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588" y="395288"/>
            <a:ext cx="2870200" cy="1614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Additional displays required and sold separately.</a:t>
            </a:r>
          </a:p>
          <a:p>
            <a:r>
              <a:rPr lang="en-US" sz="11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See Product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QuickSpecs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exact specifications.</a:t>
            </a:r>
          </a:p>
          <a:p>
            <a:r>
              <a:rPr lang="en-US" sz="11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HP ZBD Guarantee. The HP Pixel Policy allows no bright sub-pixel defects for this display. For complete details, see http://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support.hp.com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/us-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/document/c00288895</a:t>
            </a:r>
          </a:p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DisplayPort™ and the DisplayPort™ logo are trademarks owned by the Video Electronics Standards Association (VESA®) in the United States and other countries.</a:t>
            </a:r>
          </a:p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 Type-C™ and USB-C™ are trademarks of USB Implementers Forum.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853E8-D85F-5D49-95D2-E1D96ABFE2B9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74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F584-CE71-42A3-9E23-B7349753629C}" type="datetime1">
              <a:rPr lang="en-US"/>
              <a:t>10/16/2018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0746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B302-DCC3-43DE-9945-AA18E1E75FB9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2210-F2F4-4DE0-B929-216BB710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A04-1593-41E7-90FD-0012A80FCFC6}" type="datetime1">
              <a:rPr lang="en-US"/>
              <a:t>10/16/2018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10972800" cy="441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08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683F-786A-4E33-B622-5A27E6E7D5E7}" type="datetime1">
              <a:rPr lang="en-US"/>
              <a:t>10/16/2018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61891"/>
            <a:ext cx="109728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038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12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EF2B-D7ED-4EDC-BB30-5E54340B9D58}" type="datetime1">
              <a:rPr lang="en-US"/>
              <a:t>10/16/2018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4208-4C23-014B-96A6-05CC5BF62D68}" type="datetime1">
              <a:rPr lang="en-US" smtClean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HP Development Company, L.P. The information contained herein is subject to change without notice.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7"/>
            <a:ext cx="10972800" cy="2605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57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3475-6FAF-416C-A4DF-3E7ABA650530}" type="datetime1">
              <a:rPr lang="en-US"/>
              <a:t>10/16/2018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46F0-BBA7-412E-81F3-6D751344FDB2}" type="datetime1">
              <a:rPr lang="en-US"/>
              <a:t>10/16/2018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76401"/>
            <a:ext cx="5315712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295400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676401"/>
            <a:ext cx="5315712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33CD-CBE4-4C9C-BD2C-758A0A15ED35}" type="datetime1">
              <a:rPr lang="en-US"/>
              <a:t>10/16/2018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3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7"/>
            <a:ext cx="10972800" cy="2605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76399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5315712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676399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2057401"/>
            <a:ext cx="5315712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BC4B-69F7-461A-B88F-6CACA6023847}" type="datetime1">
              <a:rPr lang="en-US"/>
              <a:t>10/16/2018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2C91-B49A-4B2E-B2E4-7D05EB9E348E}" type="datetime1">
              <a:rPr lang="en-US"/>
              <a:t>10/16/2018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9120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8641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06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21F620-4BFF-461C-8B03-12D769EDBF6A}" type="datetime1">
              <a:rPr lang="en-US"/>
              <a:t>10/16/2018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2970" y="5280661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400"/>
          </a:p>
        </p:txBody>
      </p:sp>
      <p:sp>
        <p:nvSpPr>
          <p:cNvPr id="12" name="logo"/>
          <p:cNvSpPr>
            <a:spLocks noChangeAspect="1" noEditPoints="1"/>
          </p:cNvSpPr>
          <p:nvPr/>
        </p:nvSpPr>
        <p:spPr bwMode="hidden">
          <a:xfrm>
            <a:off x="10592970" y="5280661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08812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8EC-458C-463C-AD5E-8A27A004EF59}" type="datetime1">
              <a:rPr lang="en-US"/>
              <a:t>10/16/2018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9120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8641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9120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8641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789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D52-3EFA-418A-917E-9B2811C9E39D}" type="datetime1">
              <a:rPr lang="en-US"/>
              <a:t>10/16/2018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133857"/>
            <a:ext cx="10972800" cy="2605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9120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8641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9120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8641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84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762000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0" y="1295400"/>
            <a:ext cx="3048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6A80-0BAA-46DA-91D8-8EC9C2D5030A}" type="datetime1">
              <a:rPr lang="en-US"/>
              <a:t>10/16/2018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67056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0" y="1295400"/>
            <a:ext cx="390144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E0A9-C056-482B-A37C-8CC942B96301}" type="datetime1">
              <a:rPr lang="en-US"/>
              <a:t>10/16/2018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67056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8761D-8D82-4F39-BA4B-A187EB851BB7}" type="datetime1">
              <a:rPr lang="en-US"/>
              <a:t>10/16/2018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960" y="1295400"/>
            <a:ext cx="390144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505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5315712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1CE6-8F36-4575-B82D-D0FE86888352}" type="datetime1">
              <a:rPr lang="en-US"/>
              <a:t>10/16/2018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6688" y="1295400"/>
            <a:ext cx="5315712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953000"/>
            <a:ext cx="5315712" cy="113049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66688" y="4953000"/>
            <a:ext cx="5315712" cy="113049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65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6B26-21C4-4E16-9B47-BCFD90864A48}" type="datetime1">
              <a:rPr lang="en-US"/>
              <a:t>10/16/2018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9120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8641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89120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68641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6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F24D68-C937-4729-B01F-09BB74C39930}" type="datetime1">
              <a:rPr lang="en-US"/>
              <a:t>10/16/2018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5"/>
          <p:cNvSpPr>
            <a:spLocks noChangeAspect="1" noEditPoints="1"/>
          </p:cNvSpPr>
          <p:nvPr/>
        </p:nvSpPr>
        <p:spPr bwMode="invGray">
          <a:xfrm>
            <a:off x="11589758" y="6321203"/>
            <a:ext cx="356709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594860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 bwMode="black">
          <a:xfrm>
            <a:off x="9768842" y="6043634"/>
            <a:ext cx="1931857" cy="258521"/>
            <a:chOff x="3046414" y="3021011"/>
            <a:chExt cx="6095999" cy="815977"/>
          </a:xfrm>
        </p:grpSpPr>
        <p:sp>
          <p:nvSpPr>
            <p:cNvPr id="11" name="Freeform 5"/>
            <p:cNvSpPr>
              <a:spLocks/>
            </p:cNvSpPr>
            <p:nvPr/>
          </p:nvSpPr>
          <p:spPr bwMode="black">
            <a:xfrm>
              <a:off x="3046414" y="3021011"/>
              <a:ext cx="371475" cy="652464"/>
            </a:xfrm>
            <a:custGeom>
              <a:avLst/>
              <a:gdLst>
                <a:gd name="T0" fmla="*/ 0 w 99"/>
                <a:gd name="T1" fmla="*/ 0 h 172"/>
                <a:gd name="T2" fmla="*/ 18 w 99"/>
                <a:gd name="T3" fmla="*/ 0 h 172"/>
                <a:gd name="T4" fmla="*/ 22 w 99"/>
                <a:gd name="T5" fmla="*/ 1 h 172"/>
                <a:gd name="T6" fmla="*/ 24 w 99"/>
                <a:gd name="T7" fmla="*/ 6 h 172"/>
                <a:gd name="T8" fmla="*/ 24 w 99"/>
                <a:gd name="T9" fmla="*/ 101 h 172"/>
                <a:gd name="T10" fmla="*/ 51 w 99"/>
                <a:gd name="T11" fmla="*/ 74 h 172"/>
                <a:gd name="T12" fmla="*/ 70 w 99"/>
                <a:gd name="T13" fmla="*/ 50 h 172"/>
                <a:gd name="T14" fmla="*/ 88 w 99"/>
                <a:gd name="T15" fmla="*/ 50 h 172"/>
                <a:gd name="T16" fmla="*/ 92 w 99"/>
                <a:gd name="T17" fmla="*/ 54 h 172"/>
                <a:gd name="T18" fmla="*/ 90 w 99"/>
                <a:gd name="T19" fmla="*/ 60 h 172"/>
                <a:gd name="T20" fmla="*/ 83 w 99"/>
                <a:gd name="T21" fmla="*/ 69 h 172"/>
                <a:gd name="T22" fmla="*/ 73 w 99"/>
                <a:gd name="T23" fmla="*/ 81 h 172"/>
                <a:gd name="T24" fmla="*/ 60 w 99"/>
                <a:gd name="T25" fmla="*/ 94 h 172"/>
                <a:gd name="T26" fmla="*/ 45 w 99"/>
                <a:gd name="T27" fmla="*/ 107 h 172"/>
                <a:gd name="T28" fmla="*/ 61 w 99"/>
                <a:gd name="T29" fmla="*/ 122 h 172"/>
                <a:gd name="T30" fmla="*/ 75 w 99"/>
                <a:gd name="T31" fmla="*/ 137 h 172"/>
                <a:gd name="T32" fmla="*/ 88 w 99"/>
                <a:gd name="T33" fmla="*/ 153 h 172"/>
                <a:gd name="T34" fmla="*/ 99 w 99"/>
                <a:gd name="T35" fmla="*/ 172 h 172"/>
                <a:gd name="T36" fmla="*/ 77 w 99"/>
                <a:gd name="T37" fmla="*/ 172 h 172"/>
                <a:gd name="T38" fmla="*/ 72 w 99"/>
                <a:gd name="T39" fmla="*/ 171 h 172"/>
                <a:gd name="T40" fmla="*/ 69 w 99"/>
                <a:gd name="T41" fmla="*/ 167 h 172"/>
                <a:gd name="T42" fmla="*/ 61 w 99"/>
                <a:gd name="T43" fmla="*/ 153 h 172"/>
                <a:gd name="T44" fmla="*/ 50 w 99"/>
                <a:gd name="T45" fmla="*/ 141 h 172"/>
                <a:gd name="T46" fmla="*/ 38 w 99"/>
                <a:gd name="T47" fmla="*/ 128 h 172"/>
                <a:gd name="T48" fmla="*/ 24 w 99"/>
                <a:gd name="T49" fmla="*/ 115 h 172"/>
                <a:gd name="T50" fmla="*/ 24 w 99"/>
                <a:gd name="T51" fmla="*/ 172 h 172"/>
                <a:gd name="T52" fmla="*/ 5 w 99"/>
                <a:gd name="T53" fmla="*/ 172 h 172"/>
                <a:gd name="T54" fmla="*/ 0 w 99"/>
                <a:gd name="T55" fmla="*/ 167 h 172"/>
                <a:gd name="T56" fmla="*/ 0 w 99"/>
                <a:gd name="T5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72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3" y="2"/>
                    <a:pt x="24" y="4"/>
                    <a:pt x="24" y="6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35" y="92"/>
                    <a:pt x="44" y="83"/>
                    <a:pt x="51" y="74"/>
                  </a:cubicBezTo>
                  <a:cubicBezTo>
                    <a:pt x="58" y="66"/>
                    <a:pt x="65" y="58"/>
                    <a:pt x="70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91" y="50"/>
                    <a:pt x="92" y="52"/>
                    <a:pt x="92" y="54"/>
                  </a:cubicBezTo>
                  <a:cubicBezTo>
                    <a:pt x="92" y="56"/>
                    <a:pt x="91" y="58"/>
                    <a:pt x="90" y="60"/>
                  </a:cubicBezTo>
                  <a:cubicBezTo>
                    <a:pt x="88" y="63"/>
                    <a:pt x="86" y="65"/>
                    <a:pt x="83" y="69"/>
                  </a:cubicBezTo>
                  <a:cubicBezTo>
                    <a:pt x="81" y="73"/>
                    <a:pt x="77" y="77"/>
                    <a:pt x="73" y="81"/>
                  </a:cubicBezTo>
                  <a:cubicBezTo>
                    <a:pt x="69" y="85"/>
                    <a:pt x="65" y="90"/>
                    <a:pt x="60" y="94"/>
                  </a:cubicBezTo>
                  <a:cubicBezTo>
                    <a:pt x="55" y="99"/>
                    <a:pt x="50" y="103"/>
                    <a:pt x="45" y="107"/>
                  </a:cubicBezTo>
                  <a:cubicBezTo>
                    <a:pt x="51" y="112"/>
                    <a:pt x="57" y="117"/>
                    <a:pt x="61" y="122"/>
                  </a:cubicBezTo>
                  <a:cubicBezTo>
                    <a:pt x="66" y="126"/>
                    <a:pt x="71" y="132"/>
                    <a:pt x="75" y="137"/>
                  </a:cubicBezTo>
                  <a:cubicBezTo>
                    <a:pt x="80" y="142"/>
                    <a:pt x="84" y="148"/>
                    <a:pt x="88" y="153"/>
                  </a:cubicBezTo>
                  <a:cubicBezTo>
                    <a:pt x="92" y="159"/>
                    <a:pt x="95" y="166"/>
                    <a:pt x="99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5" y="172"/>
                    <a:pt x="73" y="172"/>
                    <a:pt x="72" y="171"/>
                  </a:cubicBezTo>
                  <a:cubicBezTo>
                    <a:pt x="71" y="170"/>
                    <a:pt x="70" y="169"/>
                    <a:pt x="69" y="167"/>
                  </a:cubicBezTo>
                  <a:cubicBezTo>
                    <a:pt x="67" y="162"/>
                    <a:pt x="64" y="158"/>
                    <a:pt x="61" y="153"/>
                  </a:cubicBezTo>
                  <a:cubicBezTo>
                    <a:pt x="57" y="149"/>
                    <a:pt x="54" y="145"/>
                    <a:pt x="50" y="141"/>
                  </a:cubicBezTo>
                  <a:cubicBezTo>
                    <a:pt x="47" y="137"/>
                    <a:pt x="43" y="132"/>
                    <a:pt x="38" y="128"/>
                  </a:cubicBezTo>
                  <a:cubicBezTo>
                    <a:pt x="34" y="124"/>
                    <a:pt x="29" y="119"/>
                    <a:pt x="24" y="115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5" y="172"/>
                    <a:pt x="5" y="172"/>
                    <a:pt x="5" y="172"/>
                  </a:cubicBezTo>
                  <a:cubicBezTo>
                    <a:pt x="2" y="172"/>
                    <a:pt x="0" y="170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40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3444876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6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7 w 96"/>
                <a:gd name="T19" fmla="*/ 126 h 128"/>
                <a:gd name="T20" fmla="*/ 54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4 w 96"/>
                <a:gd name="T27" fmla="*/ 94 h 128"/>
                <a:gd name="T28" fmla="*/ 0 w 96"/>
                <a:gd name="T29" fmla="*/ 65 h 128"/>
                <a:gd name="T30" fmla="*/ 4 w 96"/>
                <a:gd name="T31" fmla="*/ 35 h 128"/>
                <a:gd name="T32" fmla="*/ 13 w 96"/>
                <a:gd name="T33" fmla="*/ 15 h 128"/>
                <a:gd name="T34" fmla="*/ 29 w 96"/>
                <a:gd name="T35" fmla="*/ 4 h 128"/>
                <a:gd name="T36" fmla="*/ 51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4 w 96"/>
                <a:gd name="T49" fmla="*/ 73 h 128"/>
                <a:gd name="T50" fmla="*/ 23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70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29 w 96"/>
                <a:gd name="T65" fmla="*/ 29 h 128"/>
                <a:gd name="T66" fmla="*/ 25 w 96"/>
                <a:gd name="T67" fmla="*/ 40 h 128"/>
                <a:gd name="T68" fmla="*/ 23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4" y="80"/>
                    <a:pt x="25" y="85"/>
                    <a:pt x="26" y="90"/>
                  </a:cubicBezTo>
                  <a:cubicBezTo>
                    <a:pt x="27" y="94"/>
                    <a:pt x="29" y="98"/>
                    <a:pt x="31" y="100"/>
                  </a:cubicBezTo>
                  <a:cubicBezTo>
                    <a:pt x="34" y="103"/>
                    <a:pt x="37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1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9" y="124"/>
                    <a:pt x="83" y="125"/>
                    <a:pt x="77" y="126"/>
                  </a:cubicBezTo>
                  <a:cubicBezTo>
                    <a:pt x="70" y="127"/>
                    <a:pt x="62" y="128"/>
                    <a:pt x="54" y="128"/>
                  </a:cubicBezTo>
                  <a:cubicBezTo>
                    <a:pt x="45" y="128"/>
                    <a:pt x="37" y="127"/>
                    <a:pt x="30" y="125"/>
                  </a:cubicBezTo>
                  <a:cubicBezTo>
                    <a:pt x="23" y="122"/>
                    <a:pt x="18" y="119"/>
                    <a:pt x="13" y="114"/>
                  </a:cubicBezTo>
                  <a:cubicBezTo>
                    <a:pt x="9" y="109"/>
                    <a:pt x="6" y="102"/>
                    <a:pt x="4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4" y="35"/>
                  </a:cubicBezTo>
                  <a:cubicBezTo>
                    <a:pt x="6" y="27"/>
                    <a:pt x="9" y="20"/>
                    <a:pt x="13" y="15"/>
                  </a:cubicBezTo>
                  <a:cubicBezTo>
                    <a:pt x="17" y="10"/>
                    <a:pt x="23" y="6"/>
                    <a:pt x="29" y="4"/>
                  </a:cubicBezTo>
                  <a:cubicBezTo>
                    <a:pt x="35" y="1"/>
                    <a:pt x="42" y="0"/>
                    <a:pt x="51" y="0"/>
                  </a:cubicBezTo>
                  <a:cubicBezTo>
                    <a:pt x="60" y="0"/>
                    <a:pt x="67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1" y="19"/>
                    <a:pt x="93" y="25"/>
                    <a:pt x="94" y="31"/>
                  </a:cubicBezTo>
                  <a:cubicBezTo>
                    <a:pt x="96" y="37"/>
                    <a:pt x="96" y="43"/>
                    <a:pt x="96" y="50"/>
                  </a:cubicBezTo>
                  <a:cubicBezTo>
                    <a:pt x="96" y="55"/>
                    <a:pt x="96" y="59"/>
                    <a:pt x="95" y="63"/>
                  </a:cubicBezTo>
                  <a:cubicBezTo>
                    <a:pt x="95" y="68"/>
                    <a:pt x="94" y="71"/>
                    <a:pt x="94" y="73"/>
                  </a:cubicBezTo>
                  <a:lnTo>
                    <a:pt x="23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70" y="26"/>
                  </a:cubicBezTo>
                  <a:cubicBezTo>
                    <a:pt x="67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2" y="25"/>
                    <a:pt x="29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4" y="50"/>
                    <a:pt x="23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40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black">
            <a:xfrm>
              <a:off x="3890964" y="3198810"/>
              <a:ext cx="361949" cy="487363"/>
            </a:xfrm>
            <a:custGeom>
              <a:avLst/>
              <a:gdLst>
                <a:gd name="T0" fmla="*/ 24 w 96"/>
                <a:gd name="T1" fmla="*/ 73 h 128"/>
                <a:gd name="T2" fmla="*/ 26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7 w 96"/>
                <a:gd name="T19" fmla="*/ 126 h 128"/>
                <a:gd name="T20" fmla="*/ 54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4 w 96"/>
                <a:gd name="T27" fmla="*/ 94 h 128"/>
                <a:gd name="T28" fmla="*/ 0 w 96"/>
                <a:gd name="T29" fmla="*/ 65 h 128"/>
                <a:gd name="T30" fmla="*/ 4 w 96"/>
                <a:gd name="T31" fmla="*/ 35 h 128"/>
                <a:gd name="T32" fmla="*/ 13 w 96"/>
                <a:gd name="T33" fmla="*/ 15 h 128"/>
                <a:gd name="T34" fmla="*/ 29 w 96"/>
                <a:gd name="T35" fmla="*/ 4 h 128"/>
                <a:gd name="T36" fmla="*/ 51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6 w 96"/>
                <a:gd name="T47" fmla="*/ 63 h 128"/>
                <a:gd name="T48" fmla="*/ 94 w 96"/>
                <a:gd name="T49" fmla="*/ 73 h 128"/>
                <a:gd name="T50" fmla="*/ 24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70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30 w 96"/>
                <a:gd name="T65" fmla="*/ 29 h 128"/>
                <a:gd name="T66" fmla="*/ 25 w 96"/>
                <a:gd name="T67" fmla="*/ 40 h 128"/>
                <a:gd name="T68" fmla="*/ 24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4" y="73"/>
                  </a:moveTo>
                  <a:cubicBezTo>
                    <a:pt x="24" y="80"/>
                    <a:pt x="25" y="85"/>
                    <a:pt x="26" y="90"/>
                  </a:cubicBezTo>
                  <a:cubicBezTo>
                    <a:pt x="27" y="94"/>
                    <a:pt x="29" y="98"/>
                    <a:pt x="31" y="100"/>
                  </a:cubicBezTo>
                  <a:cubicBezTo>
                    <a:pt x="34" y="103"/>
                    <a:pt x="38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6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1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9" y="124"/>
                    <a:pt x="83" y="125"/>
                    <a:pt x="77" y="126"/>
                  </a:cubicBezTo>
                  <a:cubicBezTo>
                    <a:pt x="70" y="127"/>
                    <a:pt x="62" y="128"/>
                    <a:pt x="54" y="128"/>
                  </a:cubicBezTo>
                  <a:cubicBezTo>
                    <a:pt x="45" y="128"/>
                    <a:pt x="37" y="127"/>
                    <a:pt x="30" y="125"/>
                  </a:cubicBezTo>
                  <a:cubicBezTo>
                    <a:pt x="23" y="122"/>
                    <a:pt x="18" y="119"/>
                    <a:pt x="13" y="114"/>
                  </a:cubicBezTo>
                  <a:cubicBezTo>
                    <a:pt x="9" y="109"/>
                    <a:pt x="6" y="102"/>
                    <a:pt x="4" y="94"/>
                  </a:cubicBezTo>
                  <a:cubicBezTo>
                    <a:pt x="2" y="86"/>
                    <a:pt x="0" y="76"/>
                    <a:pt x="0" y="65"/>
                  </a:cubicBezTo>
                  <a:cubicBezTo>
                    <a:pt x="0" y="53"/>
                    <a:pt x="2" y="43"/>
                    <a:pt x="4" y="35"/>
                  </a:cubicBezTo>
                  <a:cubicBezTo>
                    <a:pt x="6" y="27"/>
                    <a:pt x="9" y="20"/>
                    <a:pt x="13" y="15"/>
                  </a:cubicBezTo>
                  <a:cubicBezTo>
                    <a:pt x="17" y="10"/>
                    <a:pt x="23" y="6"/>
                    <a:pt x="29" y="4"/>
                  </a:cubicBezTo>
                  <a:cubicBezTo>
                    <a:pt x="35" y="1"/>
                    <a:pt x="42" y="0"/>
                    <a:pt x="51" y="0"/>
                  </a:cubicBezTo>
                  <a:cubicBezTo>
                    <a:pt x="60" y="0"/>
                    <a:pt x="68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1" y="19"/>
                    <a:pt x="93" y="25"/>
                    <a:pt x="94" y="31"/>
                  </a:cubicBezTo>
                  <a:cubicBezTo>
                    <a:pt x="96" y="37"/>
                    <a:pt x="96" y="43"/>
                    <a:pt x="96" y="50"/>
                  </a:cubicBezTo>
                  <a:cubicBezTo>
                    <a:pt x="96" y="55"/>
                    <a:pt x="96" y="59"/>
                    <a:pt x="96" y="63"/>
                  </a:cubicBezTo>
                  <a:cubicBezTo>
                    <a:pt x="95" y="68"/>
                    <a:pt x="94" y="71"/>
                    <a:pt x="94" y="73"/>
                  </a:cubicBezTo>
                  <a:lnTo>
                    <a:pt x="24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70" y="26"/>
                  </a:cubicBezTo>
                  <a:cubicBezTo>
                    <a:pt x="67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2" y="25"/>
                    <a:pt x="30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4" y="50"/>
                    <a:pt x="24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40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black">
            <a:xfrm>
              <a:off x="4327526" y="3201985"/>
              <a:ext cx="398462" cy="627062"/>
            </a:xfrm>
            <a:custGeom>
              <a:avLst/>
              <a:gdLst>
                <a:gd name="T0" fmla="*/ 61 w 106"/>
                <a:gd name="T1" fmla="*/ 126 h 165"/>
                <a:gd name="T2" fmla="*/ 44 w 106"/>
                <a:gd name="T3" fmla="*/ 123 h 165"/>
                <a:gd name="T4" fmla="*/ 32 w 106"/>
                <a:gd name="T5" fmla="*/ 118 h 165"/>
                <a:gd name="T6" fmla="*/ 32 w 106"/>
                <a:gd name="T7" fmla="*/ 165 h 165"/>
                <a:gd name="T8" fmla="*/ 14 w 106"/>
                <a:gd name="T9" fmla="*/ 165 h 165"/>
                <a:gd name="T10" fmla="*/ 8 w 106"/>
                <a:gd name="T11" fmla="*/ 160 h 165"/>
                <a:gd name="T12" fmla="*/ 8 w 106"/>
                <a:gd name="T13" fmla="*/ 79 h 165"/>
                <a:gd name="T14" fmla="*/ 8 w 106"/>
                <a:gd name="T15" fmla="*/ 51 h 165"/>
                <a:gd name="T16" fmla="*/ 9 w 106"/>
                <a:gd name="T17" fmla="*/ 22 h 165"/>
                <a:gd name="T18" fmla="*/ 5 w 106"/>
                <a:gd name="T19" fmla="*/ 22 h 165"/>
                <a:gd name="T20" fmla="*/ 0 w 106"/>
                <a:gd name="T21" fmla="*/ 17 h 165"/>
                <a:gd name="T22" fmla="*/ 0 w 106"/>
                <a:gd name="T23" fmla="*/ 5 h 165"/>
                <a:gd name="T24" fmla="*/ 9 w 106"/>
                <a:gd name="T25" fmla="*/ 3 h 165"/>
                <a:gd name="T26" fmla="*/ 21 w 106"/>
                <a:gd name="T27" fmla="*/ 2 h 165"/>
                <a:gd name="T28" fmla="*/ 34 w 106"/>
                <a:gd name="T29" fmla="*/ 1 h 165"/>
                <a:gd name="T30" fmla="*/ 47 w 106"/>
                <a:gd name="T31" fmla="*/ 0 h 165"/>
                <a:gd name="T32" fmla="*/ 74 w 106"/>
                <a:gd name="T33" fmla="*/ 3 h 165"/>
                <a:gd name="T34" fmla="*/ 92 w 106"/>
                <a:gd name="T35" fmla="*/ 14 h 165"/>
                <a:gd name="T36" fmla="*/ 102 w 106"/>
                <a:gd name="T37" fmla="*/ 33 h 165"/>
                <a:gd name="T38" fmla="*/ 106 w 106"/>
                <a:gd name="T39" fmla="*/ 63 h 165"/>
                <a:gd name="T40" fmla="*/ 95 w 106"/>
                <a:gd name="T41" fmla="*/ 111 h 165"/>
                <a:gd name="T42" fmla="*/ 61 w 106"/>
                <a:gd name="T43" fmla="*/ 126 h 165"/>
                <a:gd name="T44" fmla="*/ 54 w 106"/>
                <a:gd name="T45" fmla="*/ 107 h 165"/>
                <a:gd name="T46" fmla="*/ 66 w 106"/>
                <a:gd name="T47" fmla="*/ 105 h 165"/>
                <a:gd name="T48" fmla="*/ 75 w 106"/>
                <a:gd name="T49" fmla="*/ 98 h 165"/>
                <a:gd name="T50" fmla="*/ 80 w 106"/>
                <a:gd name="T51" fmla="*/ 84 h 165"/>
                <a:gd name="T52" fmla="*/ 81 w 106"/>
                <a:gd name="T53" fmla="*/ 63 h 165"/>
                <a:gd name="T54" fmla="*/ 80 w 106"/>
                <a:gd name="T55" fmla="*/ 43 h 165"/>
                <a:gd name="T56" fmla="*/ 75 w 106"/>
                <a:gd name="T57" fmla="*/ 29 h 165"/>
                <a:gd name="T58" fmla="*/ 64 w 106"/>
                <a:gd name="T59" fmla="*/ 22 h 165"/>
                <a:gd name="T60" fmla="*/ 47 w 106"/>
                <a:gd name="T61" fmla="*/ 19 h 165"/>
                <a:gd name="T62" fmla="*/ 40 w 106"/>
                <a:gd name="T63" fmla="*/ 20 h 165"/>
                <a:gd name="T64" fmla="*/ 32 w 106"/>
                <a:gd name="T65" fmla="*/ 20 h 165"/>
                <a:gd name="T66" fmla="*/ 32 w 106"/>
                <a:gd name="T67" fmla="*/ 102 h 165"/>
                <a:gd name="T68" fmla="*/ 42 w 106"/>
                <a:gd name="T69" fmla="*/ 105 h 165"/>
                <a:gd name="T70" fmla="*/ 54 w 106"/>
                <a:gd name="T71" fmla="*/ 10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" h="165">
                  <a:moveTo>
                    <a:pt x="61" y="126"/>
                  </a:moveTo>
                  <a:cubicBezTo>
                    <a:pt x="54" y="126"/>
                    <a:pt x="48" y="125"/>
                    <a:pt x="44" y="123"/>
                  </a:cubicBezTo>
                  <a:cubicBezTo>
                    <a:pt x="39" y="122"/>
                    <a:pt x="35" y="120"/>
                    <a:pt x="32" y="118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4" y="165"/>
                    <a:pt x="14" y="165"/>
                    <a:pt x="14" y="165"/>
                  </a:cubicBezTo>
                  <a:cubicBezTo>
                    <a:pt x="10" y="165"/>
                    <a:pt x="8" y="163"/>
                    <a:pt x="8" y="160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0"/>
                    <a:pt x="8" y="60"/>
                    <a:pt x="8" y="51"/>
                  </a:cubicBezTo>
                  <a:cubicBezTo>
                    <a:pt x="8" y="41"/>
                    <a:pt x="9" y="31"/>
                    <a:pt x="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5" y="4"/>
                    <a:pt x="9" y="3"/>
                  </a:cubicBezTo>
                  <a:cubicBezTo>
                    <a:pt x="13" y="3"/>
                    <a:pt x="16" y="2"/>
                    <a:pt x="21" y="2"/>
                  </a:cubicBezTo>
                  <a:cubicBezTo>
                    <a:pt x="25" y="2"/>
                    <a:pt x="29" y="1"/>
                    <a:pt x="34" y="1"/>
                  </a:cubicBezTo>
                  <a:cubicBezTo>
                    <a:pt x="38" y="1"/>
                    <a:pt x="43" y="0"/>
                    <a:pt x="47" y="0"/>
                  </a:cubicBezTo>
                  <a:cubicBezTo>
                    <a:pt x="57" y="0"/>
                    <a:pt x="66" y="1"/>
                    <a:pt x="74" y="3"/>
                  </a:cubicBezTo>
                  <a:cubicBezTo>
                    <a:pt x="81" y="5"/>
                    <a:pt x="87" y="9"/>
                    <a:pt x="92" y="14"/>
                  </a:cubicBezTo>
                  <a:cubicBezTo>
                    <a:pt x="97" y="18"/>
                    <a:pt x="100" y="25"/>
                    <a:pt x="102" y="33"/>
                  </a:cubicBezTo>
                  <a:cubicBezTo>
                    <a:pt x="105" y="41"/>
                    <a:pt x="106" y="51"/>
                    <a:pt x="106" y="63"/>
                  </a:cubicBezTo>
                  <a:cubicBezTo>
                    <a:pt x="106" y="84"/>
                    <a:pt x="102" y="100"/>
                    <a:pt x="95" y="111"/>
                  </a:cubicBezTo>
                  <a:cubicBezTo>
                    <a:pt x="87" y="121"/>
                    <a:pt x="76" y="126"/>
                    <a:pt x="61" y="126"/>
                  </a:cubicBezTo>
                  <a:close/>
                  <a:moveTo>
                    <a:pt x="54" y="107"/>
                  </a:moveTo>
                  <a:cubicBezTo>
                    <a:pt x="59" y="107"/>
                    <a:pt x="63" y="106"/>
                    <a:pt x="66" y="105"/>
                  </a:cubicBezTo>
                  <a:cubicBezTo>
                    <a:pt x="70" y="103"/>
                    <a:pt x="73" y="101"/>
                    <a:pt x="75" y="98"/>
                  </a:cubicBezTo>
                  <a:cubicBezTo>
                    <a:pt x="77" y="94"/>
                    <a:pt x="79" y="90"/>
                    <a:pt x="80" y="84"/>
                  </a:cubicBezTo>
                  <a:cubicBezTo>
                    <a:pt x="81" y="78"/>
                    <a:pt x="81" y="71"/>
                    <a:pt x="81" y="63"/>
                  </a:cubicBezTo>
                  <a:cubicBezTo>
                    <a:pt x="81" y="55"/>
                    <a:pt x="81" y="48"/>
                    <a:pt x="80" y="43"/>
                  </a:cubicBezTo>
                  <a:cubicBezTo>
                    <a:pt x="79" y="37"/>
                    <a:pt x="77" y="33"/>
                    <a:pt x="75" y="29"/>
                  </a:cubicBezTo>
                  <a:cubicBezTo>
                    <a:pt x="72" y="26"/>
                    <a:pt x="69" y="23"/>
                    <a:pt x="64" y="22"/>
                  </a:cubicBezTo>
                  <a:cubicBezTo>
                    <a:pt x="60" y="20"/>
                    <a:pt x="54" y="19"/>
                    <a:pt x="47" y="19"/>
                  </a:cubicBezTo>
                  <a:cubicBezTo>
                    <a:pt x="45" y="19"/>
                    <a:pt x="43" y="19"/>
                    <a:pt x="40" y="20"/>
                  </a:cubicBezTo>
                  <a:cubicBezTo>
                    <a:pt x="37" y="20"/>
                    <a:pt x="34" y="20"/>
                    <a:pt x="32" y="20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5" y="103"/>
                    <a:pt x="39" y="104"/>
                    <a:pt x="42" y="105"/>
                  </a:cubicBezTo>
                  <a:cubicBezTo>
                    <a:pt x="45" y="106"/>
                    <a:pt x="49" y="107"/>
                    <a:pt x="54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40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black">
            <a:xfrm>
              <a:off x="5006974" y="3206748"/>
              <a:ext cx="236539" cy="466723"/>
            </a:xfrm>
            <a:custGeom>
              <a:avLst/>
              <a:gdLst>
                <a:gd name="T0" fmla="*/ 55 w 63"/>
                <a:gd name="T1" fmla="*/ 0 h 123"/>
                <a:gd name="T2" fmla="*/ 62 w 63"/>
                <a:gd name="T3" fmla="*/ 2 h 123"/>
                <a:gd name="T4" fmla="*/ 63 w 63"/>
                <a:gd name="T5" fmla="*/ 6 h 123"/>
                <a:gd name="T6" fmla="*/ 63 w 63"/>
                <a:gd name="T7" fmla="*/ 22 h 123"/>
                <a:gd name="T8" fmla="*/ 60 w 63"/>
                <a:gd name="T9" fmla="*/ 22 h 123"/>
                <a:gd name="T10" fmla="*/ 57 w 63"/>
                <a:gd name="T11" fmla="*/ 22 h 123"/>
                <a:gd name="T12" fmla="*/ 39 w 63"/>
                <a:gd name="T13" fmla="*/ 25 h 123"/>
                <a:gd name="T14" fmla="*/ 24 w 63"/>
                <a:gd name="T15" fmla="*/ 36 h 123"/>
                <a:gd name="T16" fmla="*/ 24 w 63"/>
                <a:gd name="T17" fmla="*/ 123 h 123"/>
                <a:gd name="T18" fmla="*/ 5 w 63"/>
                <a:gd name="T19" fmla="*/ 123 h 123"/>
                <a:gd name="T20" fmla="*/ 0 w 63"/>
                <a:gd name="T21" fmla="*/ 118 h 123"/>
                <a:gd name="T22" fmla="*/ 0 w 63"/>
                <a:gd name="T23" fmla="*/ 1 h 123"/>
                <a:gd name="T24" fmla="*/ 14 w 63"/>
                <a:gd name="T25" fmla="*/ 1 h 123"/>
                <a:gd name="T26" fmla="*/ 19 w 63"/>
                <a:gd name="T27" fmla="*/ 2 h 123"/>
                <a:gd name="T28" fmla="*/ 21 w 63"/>
                <a:gd name="T29" fmla="*/ 7 h 123"/>
                <a:gd name="T30" fmla="*/ 22 w 63"/>
                <a:gd name="T31" fmla="*/ 18 h 123"/>
                <a:gd name="T32" fmla="*/ 36 w 63"/>
                <a:gd name="T33" fmla="*/ 6 h 123"/>
                <a:gd name="T34" fmla="*/ 55 w 63"/>
                <a:gd name="T3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123">
                  <a:moveTo>
                    <a:pt x="55" y="0"/>
                  </a:moveTo>
                  <a:cubicBezTo>
                    <a:pt x="58" y="0"/>
                    <a:pt x="60" y="1"/>
                    <a:pt x="62" y="2"/>
                  </a:cubicBezTo>
                  <a:cubicBezTo>
                    <a:pt x="63" y="3"/>
                    <a:pt x="63" y="4"/>
                    <a:pt x="63" y="6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0" y="22"/>
                    <a:pt x="44" y="23"/>
                    <a:pt x="39" y="25"/>
                  </a:cubicBezTo>
                  <a:cubicBezTo>
                    <a:pt x="34" y="27"/>
                    <a:pt x="29" y="31"/>
                    <a:pt x="24" y="36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2" y="123"/>
                    <a:pt x="0" y="121"/>
                    <a:pt x="0" y="1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8" y="2"/>
                    <a:pt x="19" y="2"/>
                  </a:cubicBezTo>
                  <a:cubicBezTo>
                    <a:pt x="20" y="3"/>
                    <a:pt x="21" y="5"/>
                    <a:pt x="21" y="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6" y="13"/>
                    <a:pt x="30" y="9"/>
                    <a:pt x="36" y="6"/>
                  </a:cubicBezTo>
                  <a:cubicBezTo>
                    <a:pt x="42" y="2"/>
                    <a:pt x="48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400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black">
            <a:xfrm>
              <a:off x="5295902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5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6 w 96"/>
                <a:gd name="T19" fmla="*/ 126 h 128"/>
                <a:gd name="T20" fmla="*/ 53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3 w 96"/>
                <a:gd name="T27" fmla="*/ 94 h 128"/>
                <a:gd name="T28" fmla="*/ 0 w 96"/>
                <a:gd name="T29" fmla="*/ 65 h 128"/>
                <a:gd name="T30" fmla="*/ 3 w 96"/>
                <a:gd name="T31" fmla="*/ 35 h 128"/>
                <a:gd name="T32" fmla="*/ 13 w 96"/>
                <a:gd name="T33" fmla="*/ 15 h 128"/>
                <a:gd name="T34" fmla="*/ 28 w 96"/>
                <a:gd name="T35" fmla="*/ 4 h 128"/>
                <a:gd name="T36" fmla="*/ 50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3 w 96"/>
                <a:gd name="T49" fmla="*/ 73 h 128"/>
                <a:gd name="T50" fmla="*/ 23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69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29 w 96"/>
                <a:gd name="T65" fmla="*/ 29 h 128"/>
                <a:gd name="T66" fmla="*/ 25 w 96"/>
                <a:gd name="T67" fmla="*/ 40 h 128"/>
                <a:gd name="T68" fmla="*/ 23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4" y="80"/>
                    <a:pt x="24" y="85"/>
                    <a:pt x="25" y="90"/>
                  </a:cubicBezTo>
                  <a:cubicBezTo>
                    <a:pt x="26" y="94"/>
                    <a:pt x="28" y="98"/>
                    <a:pt x="31" y="100"/>
                  </a:cubicBezTo>
                  <a:cubicBezTo>
                    <a:pt x="34" y="103"/>
                    <a:pt x="37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0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8" y="124"/>
                    <a:pt x="83" y="125"/>
                    <a:pt x="76" y="126"/>
                  </a:cubicBezTo>
                  <a:cubicBezTo>
                    <a:pt x="70" y="127"/>
                    <a:pt x="62" y="128"/>
                    <a:pt x="53" y="128"/>
                  </a:cubicBezTo>
                  <a:cubicBezTo>
                    <a:pt x="44" y="128"/>
                    <a:pt x="36" y="127"/>
                    <a:pt x="30" y="125"/>
                  </a:cubicBezTo>
                  <a:cubicBezTo>
                    <a:pt x="23" y="122"/>
                    <a:pt x="17" y="119"/>
                    <a:pt x="13" y="114"/>
                  </a:cubicBezTo>
                  <a:cubicBezTo>
                    <a:pt x="9" y="109"/>
                    <a:pt x="5" y="102"/>
                    <a:pt x="3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3" y="35"/>
                  </a:cubicBezTo>
                  <a:cubicBezTo>
                    <a:pt x="5" y="27"/>
                    <a:pt x="9" y="20"/>
                    <a:pt x="13" y="15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5" y="1"/>
                    <a:pt x="42" y="0"/>
                    <a:pt x="50" y="0"/>
                  </a:cubicBezTo>
                  <a:cubicBezTo>
                    <a:pt x="60" y="0"/>
                    <a:pt x="67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0" y="19"/>
                    <a:pt x="93" y="25"/>
                    <a:pt x="94" y="31"/>
                  </a:cubicBezTo>
                  <a:cubicBezTo>
                    <a:pt x="95" y="37"/>
                    <a:pt x="96" y="43"/>
                    <a:pt x="96" y="50"/>
                  </a:cubicBezTo>
                  <a:cubicBezTo>
                    <a:pt x="96" y="55"/>
                    <a:pt x="96" y="59"/>
                    <a:pt x="95" y="63"/>
                  </a:cubicBezTo>
                  <a:cubicBezTo>
                    <a:pt x="95" y="68"/>
                    <a:pt x="94" y="71"/>
                    <a:pt x="93" y="73"/>
                  </a:cubicBezTo>
                  <a:lnTo>
                    <a:pt x="23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69" y="26"/>
                  </a:cubicBezTo>
                  <a:cubicBezTo>
                    <a:pt x="66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1" y="25"/>
                    <a:pt x="29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3" y="50"/>
                    <a:pt x="23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40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black">
            <a:xfrm>
              <a:off x="5746750" y="3040059"/>
              <a:ext cx="109537" cy="633412"/>
            </a:xfrm>
            <a:custGeom>
              <a:avLst/>
              <a:gdLst>
                <a:gd name="T0" fmla="*/ 15 w 29"/>
                <a:gd name="T1" fmla="*/ 26 h 167"/>
                <a:gd name="T2" fmla="*/ 3 w 29"/>
                <a:gd name="T3" fmla="*/ 23 h 167"/>
                <a:gd name="T4" fmla="*/ 0 w 29"/>
                <a:gd name="T5" fmla="*/ 13 h 167"/>
                <a:gd name="T6" fmla="*/ 3 w 29"/>
                <a:gd name="T7" fmla="*/ 3 h 167"/>
                <a:gd name="T8" fmla="*/ 15 w 29"/>
                <a:gd name="T9" fmla="*/ 0 h 167"/>
                <a:gd name="T10" fmla="*/ 26 w 29"/>
                <a:gd name="T11" fmla="*/ 3 h 167"/>
                <a:gd name="T12" fmla="*/ 29 w 29"/>
                <a:gd name="T13" fmla="*/ 13 h 167"/>
                <a:gd name="T14" fmla="*/ 26 w 29"/>
                <a:gd name="T15" fmla="*/ 23 h 167"/>
                <a:gd name="T16" fmla="*/ 15 w 29"/>
                <a:gd name="T17" fmla="*/ 26 h 167"/>
                <a:gd name="T18" fmla="*/ 27 w 29"/>
                <a:gd name="T19" fmla="*/ 167 h 167"/>
                <a:gd name="T20" fmla="*/ 8 w 29"/>
                <a:gd name="T21" fmla="*/ 167 h 167"/>
                <a:gd name="T22" fmla="*/ 3 w 29"/>
                <a:gd name="T23" fmla="*/ 162 h 167"/>
                <a:gd name="T24" fmla="*/ 3 w 29"/>
                <a:gd name="T25" fmla="*/ 45 h 167"/>
                <a:gd name="T26" fmla="*/ 21 w 29"/>
                <a:gd name="T27" fmla="*/ 45 h 167"/>
                <a:gd name="T28" fmla="*/ 27 w 29"/>
                <a:gd name="T29" fmla="*/ 51 h 167"/>
                <a:gd name="T30" fmla="*/ 27 w 29"/>
                <a:gd name="T3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67">
                  <a:moveTo>
                    <a:pt x="15" y="26"/>
                  </a:moveTo>
                  <a:cubicBezTo>
                    <a:pt x="9" y="26"/>
                    <a:pt x="5" y="25"/>
                    <a:pt x="3" y="23"/>
                  </a:cubicBezTo>
                  <a:cubicBezTo>
                    <a:pt x="1" y="21"/>
                    <a:pt x="0" y="18"/>
                    <a:pt x="0" y="13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9" y="0"/>
                    <a:pt x="15" y="0"/>
                  </a:cubicBezTo>
                  <a:cubicBezTo>
                    <a:pt x="20" y="0"/>
                    <a:pt x="23" y="1"/>
                    <a:pt x="26" y="3"/>
                  </a:cubicBezTo>
                  <a:cubicBezTo>
                    <a:pt x="28" y="5"/>
                    <a:pt x="29" y="8"/>
                    <a:pt x="29" y="13"/>
                  </a:cubicBezTo>
                  <a:cubicBezTo>
                    <a:pt x="29" y="18"/>
                    <a:pt x="28" y="21"/>
                    <a:pt x="26" y="23"/>
                  </a:cubicBezTo>
                  <a:cubicBezTo>
                    <a:pt x="23" y="25"/>
                    <a:pt x="20" y="26"/>
                    <a:pt x="15" y="26"/>
                  </a:cubicBezTo>
                  <a:close/>
                  <a:moveTo>
                    <a:pt x="27" y="167"/>
                  </a:moveTo>
                  <a:cubicBezTo>
                    <a:pt x="8" y="167"/>
                    <a:pt x="8" y="167"/>
                    <a:pt x="8" y="167"/>
                  </a:cubicBezTo>
                  <a:cubicBezTo>
                    <a:pt x="4" y="167"/>
                    <a:pt x="3" y="165"/>
                    <a:pt x="3" y="16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5" y="45"/>
                    <a:pt x="27" y="47"/>
                    <a:pt x="27" y="51"/>
                  </a:cubicBezTo>
                  <a:lnTo>
                    <a:pt x="27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400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black">
            <a:xfrm>
              <a:off x="5961062" y="3201985"/>
              <a:ext cx="363537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1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7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3" y="22"/>
                    <a:pt x="58" y="20"/>
                    <a:pt x="52" y="20"/>
                  </a:cubicBezTo>
                  <a:cubicBezTo>
                    <a:pt x="45" y="20"/>
                    <a:pt x="39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40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black">
            <a:xfrm>
              <a:off x="6400799" y="3209923"/>
              <a:ext cx="379414" cy="463551"/>
            </a:xfrm>
            <a:custGeom>
              <a:avLst/>
              <a:gdLst>
                <a:gd name="T0" fmla="*/ 43 w 101"/>
                <a:gd name="T1" fmla="*/ 122 h 122"/>
                <a:gd name="T2" fmla="*/ 38 w 101"/>
                <a:gd name="T3" fmla="*/ 121 h 122"/>
                <a:gd name="T4" fmla="*/ 36 w 101"/>
                <a:gd name="T5" fmla="*/ 117 h 122"/>
                <a:gd name="T6" fmla="*/ 13 w 101"/>
                <a:gd name="T7" fmla="*/ 59 h 122"/>
                <a:gd name="T8" fmla="*/ 0 w 101"/>
                <a:gd name="T9" fmla="*/ 0 h 122"/>
                <a:gd name="T10" fmla="*/ 20 w 101"/>
                <a:gd name="T11" fmla="*/ 0 h 122"/>
                <a:gd name="T12" fmla="*/ 25 w 101"/>
                <a:gd name="T13" fmla="*/ 6 h 122"/>
                <a:gd name="T14" fmla="*/ 29 w 101"/>
                <a:gd name="T15" fmla="*/ 30 h 122"/>
                <a:gd name="T16" fmla="*/ 35 w 101"/>
                <a:gd name="T17" fmla="*/ 55 h 122"/>
                <a:gd name="T18" fmla="*/ 43 w 101"/>
                <a:gd name="T19" fmla="*/ 79 h 122"/>
                <a:gd name="T20" fmla="*/ 51 w 101"/>
                <a:gd name="T21" fmla="*/ 101 h 122"/>
                <a:gd name="T22" fmla="*/ 60 w 101"/>
                <a:gd name="T23" fmla="*/ 78 h 122"/>
                <a:gd name="T24" fmla="*/ 67 w 101"/>
                <a:gd name="T25" fmla="*/ 52 h 122"/>
                <a:gd name="T26" fmla="*/ 74 w 101"/>
                <a:gd name="T27" fmla="*/ 25 h 122"/>
                <a:gd name="T28" fmla="*/ 78 w 101"/>
                <a:gd name="T29" fmla="*/ 0 h 122"/>
                <a:gd name="T30" fmla="*/ 96 w 101"/>
                <a:gd name="T31" fmla="*/ 0 h 122"/>
                <a:gd name="T32" fmla="*/ 101 w 101"/>
                <a:gd name="T33" fmla="*/ 5 h 122"/>
                <a:gd name="T34" fmla="*/ 100 w 101"/>
                <a:gd name="T35" fmla="*/ 11 h 122"/>
                <a:gd name="T36" fmla="*/ 99 w 101"/>
                <a:gd name="T37" fmla="*/ 19 h 122"/>
                <a:gd name="T38" fmla="*/ 85 w 101"/>
                <a:gd name="T39" fmla="*/ 70 h 122"/>
                <a:gd name="T40" fmla="*/ 64 w 101"/>
                <a:gd name="T41" fmla="*/ 122 h 122"/>
                <a:gd name="T42" fmla="*/ 43 w 101"/>
                <a:gd name="T4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22">
                  <a:moveTo>
                    <a:pt x="43" y="122"/>
                  </a:moveTo>
                  <a:cubicBezTo>
                    <a:pt x="41" y="122"/>
                    <a:pt x="39" y="122"/>
                    <a:pt x="38" y="121"/>
                  </a:cubicBezTo>
                  <a:cubicBezTo>
                    <a:pt x="38" y="120"/>
                    <a:pt x="37" y="119"/>
                    <a:pt x="36" y="117"/>
                  </a:cubicBezTo>
                  <a:cubicBezTo>
                    <a:pt x="27" y="98"/>
                    <a:pt x="20" y="79"/>
                    <a:pt x="13" y="59"/>
                  </a:cubicBezTo>
                  <a:cubicBezTo>
                    <a:pt x="7" y="40"/>
                    <a:pt x="2" y="2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5" y="2"/>
                    <a:pt x="25" y="6"/>
                  </a:cubicBezTo>
                  <a:cubicBezTo>
                    <a:pt x="26" y="13"/>
                    <a:pt x="28" y="21"/>
                    <a:pt x="29" y="30"/>
                  </a:cubicBezTo>
                  <a:cubicBezTo>
                    <a:pt x="31" y="38"/>
                    <a:pt x="33" y="46"/>
                    <a:pt x="35" y="55"/>
                  </a:cubicBezTo>
                  <a:cubicBezTo>
                    <a:pt x="38" y="63"/>
                    <a:pt x="40" y="71"/>
                    <a:pt x="43" y="79"/>
                  </a:cubicBezTo>
                  <a:cubicBezTo>
                    <a:pt x="45" y="87"/>
                    <a:pt x="48" y="95"/>
                    <a:pt x="51" y="101"/>
                  </a:cubicBezTo>
                  <a:cubicBezTo>
                    <a:pt x="54" y="95"/>
                    <a:pt x="57" y="87"/>
                    <a:pt x="60" y="78"/>
                  </a:cubicBezTo>
                  <a:cubicBezTo>
                    <a:pt x="63" y="70"/>
                    <a:pt x="65" y="61"/>
                    <a:pt x="67" y="52"/>
                  </a:cubicBezTo>
                  <a:cubicBezTo>
                    <a:pt x="70" y="43"/>
                    <a:pt x="72" y="34"/>
                    <a:pt x="74" y="25"/>
                  </a:cubicBezTo>
                  <a:cubicBezTo>
                    <a:pt x="75" y="16"/>
                    <a:pt x="77" y="8"/>
                    <a:pt x="7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9" y="0"/>
                    <a:pt x="101" y="2"/>
                    <a:pt x="101" y="5"/>
                  </a:cubicBezTo>
                  <a:cubicBezTo>
                    <a:pt x="101" y="7"/>
                    <a:pt x="101" y="9"/>
                    <a:pt x="100" y="11"/>
                  </a:cubicBezTo>
                  <a:cubicBezTo>
                    <a:pt x="100" y="13"/>
                    <a:pt x="100" y="16"/>
                    <a:pt x="99" y="19"/>
                  </a:cubicBezTo>
                  <a:cubicBezTo>
                    <a:pt x="96" y="36"/>
                    <a:pt x="91" y="53"/>
                    <a:pt x="85" y="70"/>
                  </a:cubicBezTo>
                  <a:cubicBezTo>
                    <a:pt x="79" y="88"/>
                    <a:pt x="72" y="105"/>
                    <a:pt x="64" y="122"/>
                  </a:cubicBezTo>
                  <a:lnTo>
                    <a:pt x="43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40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black">
            <a:xfrm>
              <a:off x="6840536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5 w 96"/>
                <a:gd name="T3" fmla="*/ 90 h 128"/>
                <a:gd name="T4" fmla="*/ 31 w 96"/>
                <a:gd name="T5" fmla="*/ 100 h 128"/>
                <a:gd name="T6" fmla="*/ 41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6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6 w 96"/>
                <a:gd name="T19" fmla="*/ 126 h 128"/>
                <a:gd name="T20" fmla="*/ 53 w 96"/>
                <a:gd name="T21" fmla="*/ 128 h 128"/>
                <a:gd name="T22" fmla="*/ 29 w 96"/>
                <a:gd name="T23" fmla="*/ 125 h 128"/>
                <a:gd name="T24" fmla="*/ 13 w 96"/>
                <a:gd name="T25" fmla="*/ 114 h 128"/>
                <a:gd name="T26" fmla="*/ 3 w 96"/>
                <a:gd name="T27" fmla="*/ 94 h 128"/>
                <a:gd name="T28" fmla="*/ 0 w 96"/>
                <a:gd name="T29" fmla="*/ 65 h 128"/>
                <a:gd name="T30" fmla="*/ 3 w 96"/>
                <a:gd name="T31" fmla="*/ 35 h 128"/>
                <a:gd name="T32" fmla="*/ 12 w 96"/>
                <a:gd name="T33" fmla="*/ 15 h 128"/>
                <a:gd name="T34" fmla="*/ 28 w 96"/>
                <a:gd name="T35" fmla="*/ 4 h 128"/>
                <a:gd name="T36" fmla="*/ 50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3 w 96"/>
                <a:gd name="T49" fmla="*/ 73 h 128"/>
                <a:gd name="T50" fmla="*/ 23 w 96"/>
                <a:gd name="T51" fmla="*/ 73 h 128"/>
                <a:gd name="T52" fmla="*/ 73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69 w 96"/>
                <a:gd name="T59" fmla="*/ 26 h 128"/>
                <a:gd name="T60" fmla="*/ 51 w 96"/>
                <a:gd name="T61" fmla="*/ 19 h 128"/>
                <a:gd name="T62" fmla="*/ 37 w 96"/>
                <a:gd name="T63" fmla="*/ 21 h 128"/>
                <a:gd name="T64" fmla="*/ 29 w 96"/>
                <a:gd name="T65" fmla="*/ 29 h 128"/>
                <a:gd name="T66" fmla="*/ 24 w 96"/>
                <a:gd name="T67" fmla="*/ 40 h 128"/>
                <a:gd name="T68" fmla="*/ 23 w 96"/>
                <a:gd name="T69" fmla="*/ 56 h 128"/>
                <a:gd name="T70" fmla="*/ 73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3" y="80"/>
                    <a:pt x="24" y="85"/>
                    <a:pt x="25" y="90"/>
                  </a:cubicBezTo>
                  <a:cubicBezTo>
                    <a:pt x="26" y="94"/>
                    <a:pt x="28" y="98"/>
                    <a:pt x="31" y="100"/>
                  </a:cubicBezTo>
                  <a:cubicBezTo>
                    <a:pt x="33" y="103"/>
                    <a:pt x="37" y="105"/>
                    <a:pt x="41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4" y="107"/>
                    <a:pt x="86" y="107"/>
                  </a:cubicBezTo>
                  <a:cubicBezTo>
                    <a:pt x="90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8" y="124"/>
                    <a:pt x="83" y="125"/>
                    <a:pt x="76" y="126"/>
                  </a:cubicBezTo>
                  <a:cubicBezTo>
                    <a:pt x="69" y="127"/>
                    <a:pt x="62" y="128"/>
                    <a:pt x="53" y="128"/>
                  </a:cubicBezTo>
                  <a:cubicBezTo>
                    <a:pt x="44" y="128"/>
                    <a:pt x="36" y="127"/>
                    <a:pt x="29" y="125"/>
                  </a:cubicBezTo>
                  <a:cubicBezTo>
                    <a:pt x="23" y="122"/>
                    <a:pt x="17" y="119"/>
                    <a:pt x="13" y="114"/>
                  </a:cubicBezTo>
                  <a:cubicBezTo>
                    <a:pt x="8" y="109"/>
                    <a:pt x="5" y="102"/>
                    <a:pt x="3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3" y="35"/>
                  </a:cubicBezTo>
                  <a:cubicBezTo>
                    <a:pt x="5" y="27"/>
                    <a:pt x="8" y="20"/>
                    <a:pt x="12" y="15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4" y="1"/>
                    <a:pt x="42" y="0"/>
                    <a:pt x="50" y="0"/>
                  </a:cubicBezTo>
                  <a:cubicBezTo>
                    <a:pt x="59" y="0"/>
                    <a:pt x="67" y="2"/>
                    <a:pt x="73" y="4"/>
                  </a:cubicBezTo>
                  <a:cubicBezTo>
                    <a:pt x="79" y="7"/>
                    <a:pt x="83" y="10"/>
                    <a:pt x="87" y="15"/>
                  </a:cubicBezTo>
                  <a:cubicBezTo>
                    <a:pt x="90" y="19"/>
                    <a:pt x="92" y="25"/>
                    <a:pt x="94" y="31"/>
                  </a:cubicBezTo>
                  <a:cubicBezTo>
                    <a:pt x="95" y="37"/>
                    <a:pt x="96" y="43"/>
                    <a:pt x="96" y="50"/>
                  </a:cubicBezTo>
                  <a:cubicBezTo>
                    <a:pt x="96" y="55"/>
                    <a:pt x="95" y="59"/>
                    <a:pt x="95" y="63"/>
                  </a:cubicBezTo>
                  <a:cubicBezTo>
                    <a:pt x="94" y="68"/>
                    <a:pt x="94" y="71"/>
                    <a:pt x="93" y="73"/>
                  </a:cubicBezTo>
                  <a:lnTo>
                    <a:pt x="23" y="73"/>
                  </a:lnTo>
                  <a:close/>
                  <a:moveTo>
                    <a:pt x="73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2" y="32"/>
                    <a:pt x="69" y="26"/>
                  </a:cubicBezTo>
                  <a:cubicBezTo>
                    <a:pt x="66" y="21"/>
                    <a:pt x="60" y="19"/>
                    <a:pt x="51" y="19"/>
                  </a:cubicBezTo>
                  <a:cubicBezTo>
                    <a:pt x="45" y="19"/>
                    <a:pt x="41" y="19"/>
                    <a:pt x="37" y="21"/>
                  </a:cubicBezTo>
                  <a:cubicBezTo>
                    <a:pt x="34" y="23"/>
                    <a:pt x="31" y="25"/>
                    <a:pt x="29" y="29"/>
                  </a:cubicBezTo>
                  <a:cubicBezTo>
                    <a:pt x="27" y="32"/>
                    <a:pt x="25" y="36"/>
                    <a:pt x="24" y="40"/>
                  </a:cubicBezTo>
                  <a:cubicBezTo>
                    <a:pt x="24" y="45"/>
                    <a:pt x="23" y="50"/>
                    <a:pt x="23" y="56"/>
                  </a:cubicBezTo>
                  <a:lnTo>
                    <a:pt x="7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400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black">
            <a:xfrm>
              <a:off x="7297734" y="3201985"/>
              <a:ext cx="365125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2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8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4" y="22"/>
                    <a:pt x="59" y="20"/>
                    <a:pt x="52" y="20"/>
                  </a:cubicBezTo>
                  <a:cubicBezTo>
                    <a:pt x="45" y="20"/>
                    <a:pt x="40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400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black">
            <a:xfrm>
              <a:off x="7740647" y="3089272"/>
              <a:ext cx="255587" cy="592137"/>
            </a:xfrm>
            <a:custGeom>
              <a:avLst/>
              <a:gdLst>
                <a:gd name="T0" fmla="*/ 68 w 68"/>
                <a:gd name="T1" fmla="*/ 154 h 156"/>
                <a:gd name="T2" fmla="*/ 58 w 68"/>
                <a:gd name="T3" fmla="*/ 156 h 156"/>
                <a:gd name="T4" fmla="*/ 47 w 68"/>
                <a:gd name="T5" fmla="*/ 156 h 156"/>
                <a:gd name="T6" fmla="*/ 22 w 68"/>
                <a:gd name="T7" fmla="*/ 149 h 156"/>
                <a:gd name="T8" fmla="*/ 14 w 68"/>
                <a:gd name="T9" fmla="*/ 125 h 156"/>
                <a:gd name="T10" fmla="*/ 14 w 68"/>
                <a:gd name="T11" fmla="*/ 51 h 156"/>
                <a:gd name="T12" fmla="*/ 6 w 68"/>
                <a:gd name="T13" fmla="*/ 51 h 156"/>
                <a:gd name="T14" fmla="*/ 0 w 68"/>
                <a:gd name="T15" fmla="*/ 46 h 156"/>
                <a:gd name="T16" fmla="*/ 0 w 68"/>
                <a:gd name="T17" fmla="*/ 32 h 156"/>
                <a:gd name="T18" fmla="*/ 15 w 68"/>
                <a:gd name="T19" fmla="*/ 32 h 156"/>
                <a:gd name="T20" fmla="*/ 16 w 68"/>
                <a:gd name="T21" fmla="*/ 0 h 156"/>
                <a:gd name="T22" fmla="*/ 33 w 68"/>
                <a:gd name="T23" fmla="*/ 0 h 156"/>
                <a:gd name="T24" fmla="*/ 39 w 68"/>
                <a:gd name="T25" fmla="*/ 6 h 156"/>
                <a:gd name="T26" fmla="*/ 39 w 68"/>
                <a:gd name="T27" fmla="*/ 32 h 156"/>
                <a:gd name="T28" fmla="*/ 62 w 68"/>
                <a:gd name="T29" fmla="*/ 32 h 156"/>
                <a:gd name="T30" fmla="*/ 66 w 68"/>
                <a:gd name="T31" fmla="*/ 34 h 156"/>
                <a:gd name="T32" fmla="*/ 68 w 68"/>
                <a:gd name="T33" fmla="*/ 38 h 156"/>
                <a:gd name="T34" fmla="*/ 68 w 68"/>
                <a:gd name="T35" fmla="*/ 51 h 156"/>
                <a:gd name="T36" fmla="*/ 39 w 68"/>
                <a:gd name="T37" fmla="*/ 51 h 156"/>
                <a:gd name="T38" fmla="*/ 39 w 68"/>
                <a:gd name="T39" fmla="*/ 123 h 156"/>
                <a:gd name="T40" fmla="*/ 41 w 68"/>
                <a:gd name="T41" fmla="*/ 133 h 156"/>
                <a:gd name="T42" fmla="*/ 49 w 68"/>
                <a:gd name="T43" fmla="*/ 137 h 156"/>
                <a:gd name="T44" fmla="*/ 56 w 68"/>
                <a:gd name="T45" fmla="*/ 137 h 156"/>
                <a:gd name="T46" fmla="*/ 61 w 68"/>
                <a:gd name="T47" fmla="*/ 137 h 156"/>
                <a:gd name="T48" fmla="*/ 68 w 68"/>
                <a:gd name="T49" fmla="*/ 142 h 156"/>
                <a:gd name="T50" fmla="*/ 68 w 68"/>
                <a:gd name="T51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156">
                  <a:moveTo>
                    <a:pt x="68" y="154"/>
                  </a:moveTo>
                  <a:cubicBezTo>
                    <a:pt x="64" y="155"/>
                    <a:pt x="61" y="155"/>
                    <a:pt x="58" y="156"/>
                  </a:cubicBezTo>
                  <a:cubicBezTo>
                    <a:pt x="54" y="156"/>
                    <a:pt x="51" y="156"/>
                    <a:pt x="47" y="156"/>
                  </a:cubicBezTo>
                  <a:cubicBezTo>
                    <a:pt x="36" y="156"/>
                    <a:pt x="27" y="154"/>
                    <a:pt x="22" y="149"/>
                  </a:cubicBezTo>
                  <a:cubicBezTo>
                    <a:pt x="17" y="144"/>
                    <a:pt x="14" y="136"/>
                    <a:pt x="14" y="125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" y="51"/>
                    <a:pt x="0" y="50"/>
                    <a:pt x="0" y="4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39" y="2"/>
                    <a:pt x="39" y="6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4" y="32"/>
                    <a:pt x="65" y="33"/>
                    <a:pt x="66" y="34"/>
                  </a:cubicBezTo>
                  <a:cubicBezTo>
                    <a:pt x="67" y="35"/>
                    <a:pt x="68" y="36"/>
                    <a:pt x="68" y="38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8"/>
                    <a:pt x="39" y="131"/>
                    <a:pt x="41" y="133"/>
                  </a:cubicBezTo>
                  <a:cubicBezTo>
                    <a:pt x="42" y="136"/>
                    <a:pt x="45" y="137"/>
                    <a:pt x="49" y="137"/>
                  </a:cubicBezTo>
                  <a:cubicBezTo>
                    <a:pt x="52" y="137"/>
                    <a:pt x="54" y="137"/>
                    <a:pt x="56" y="137"/>
                  </a:cubicBezTo>
                  <a:cubicBezTo>
                    <a:pt x="58" y="137"/>
                    <a:pt x="60" y="137"/>
                    <a:pt x="61" y="137"/>
                  </a:cubicBezTo>
                  <a:cubicBezTo>
                    <a:pt x="66" y="137"/>
                    <a:pt x="68" y="139"/>
                    <a:pt x="68" y="142"/>
                  </a:cubicBezTo>
                  <a:lnTo>
                    <a:pt x="68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40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black">
            <a:xfrm>
              <a:off x="8075610" y="3040059"/>
              <a:ext cx="112713" cy="633412"/>
            </a:xfrm>
            <a:custGeom>
              <a:avLst/>
              <a:gdLst>
                <a:gd name="T0" fmla="*/ 15 w 30"/>
                <a:gd name="T1" fmla="*/ 26 h 167"/>
                <a:gd name="T2" fmla="*/ 3 w 30"/>
                <a:gd name="T3" fmla="*/ 23 h 167"/>
                <a:gd name="T4" fmla="*/ 0 w 30"/>
                <a:gd name="T5" fmla="*/ 13 h 167"/>
                <a:gd name="T6" fmla="*/ 3 w 30"/>
                <a:gd name="T7" fmla="*/ 3 h 167"/>
                <a:gd name="T8" fmla="*/ 15 w 30"/>
                <a:gd name="T9" fmla="*/ 0 h 167"/>
                <a:gd name="T10" fmla="*/ 26 w 30"/>
                <a:gd name="T11" fmla="*/ 3 h 167"/>
                <a:gd name="T12" fmla="*/ 30 w 30"/>
                <a:gd name="T13" fmla="*/ 13 h 167"/>
                <a:gd name="T14" fmla="*/ 26 w 30"/>
                <a:gd name="T15" fmla="*/ 23 h 167"/>
                <a:gd name="T16" fmla="*/ 15 w 30"/>
                <a:gd name="T17" fmla="*/ 26 h 167"/>
                <a:gd name="T18" fmla="*/ 27 w 30"/>
                <a:gd name="T19" fmla="*/ 167 h 167"/>
                <a:gd name="T20" fmla="*/ 8 w 30"/>
                <a:gd name="T21" fmla="*/ 167 h 167"/>
                <a:gd name="T22" fmla="*/ 3 w 30"/>
                <a:gd name="T23" fmla="*/ 162 h 167"/>
                <a:gd name="T24" fmla="*/ 3 w 30"/>
                <a:gd name="T25" fmla="*/ 45 h 167"/>
                <a:gd name="T26" fmla="*/ 21 w 30"/>
                <a:gd name="T27" fmla="*/ 45 h 167"/>
                <a:gd name="T28" fmla="*/ 27 w 30"/>
                <a:gd name="T29" fmla="*/ 51 h 167"/>
                <a:gd name="T30" fmla="*/ 27 w 30"/>
                <a:gd name="T3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167">
                  <a:moveTo>
                    <a:pt x="15" y="26"/>
                  </a:moveTo>
                  <a:cubicBezTo>
                    <a:pt x="9" y="26"/>
                    <a:pt x="6" y="25"/>
                    <a:pt x="3" y="23"/>
                  </a:cubicBezTo>
                  <a:cubicBezTo>
                    <a:pt x="1" y="21"/>
                    <a:pt x="0" y="18"/>
                    <a:pt x="0" y="13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5" y="0"/>
                  </a:cubicBezTo>
                  <a:cubicBezTo>
                    <a:pt x="20" y="0"/>
                    <a:pt x="24" y="1"/>
                    <a:pt x="26" y="3"/>
                  </a:cubicBezTo>
                  <a:cubicBezTo>
                    <a:pt x="28" y="5"/>
                    <a:pt x="30" y="8"/>
                    <a:pt x="30" y="13"/>
                  </a:cubicBezTo>
                  <a:cubicBezTo>
                    <a:pt x="30" y="18"/>
                    <a:pt x="28" y="21"/>
                    <a:pt x="26" y="23"/>
                  </a:cubicBezTo>
                  <a:cubicBezTo>
                    <a:pt x="24" y="25"/>
                    <a:pt x="20" y="26"/>
                    <a:pt x="15" y="26"/>
                  </a:cubicBezTo>
                  <a:close/>
                  <a:moveTo>
                    <a:pt x="27" y="167"/>
                  </a:moveTo>
                  <a:cubicBezTo>
                    <a:pt x="8" y="167"/>
                    <a:pt x="8" y="167"/>
                    <a:pt x="8" y="167"/>
                  </a:cubicBezTo>
                  <a:cubicBezTo>
                    <a:pt x="5" y="167"/>
                    <a:pt x="3" y="165"/>
                    <a:pt x="3" y="16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5" y="45"/>
                    <a:pt x="27" y="47"/>
                    <a:pt x="27" y="51"/>
                  </a:cubicBezTo>
                  <a:lnTo>
                    <a:pt x="27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400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black">
            <a:xfrm>
              <a:off x="8289928" y="3201985"/>
              <a:ext cx="363537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2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8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4" y="22"/>
                    <a:pt x="59" y="20"/>
                    <a:pt x="52" y="20"/>
                  </a:cubicBezTo>
                  <a:cubicBezTo>
                    <a:pt x="45" y="20"/>
                    <a:pt x="40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40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black">
            <a:xfrm>
              <a:off x="8751889" y="3201988"/>
              <a:ext cx="390524" cy="635000"/>
            </a:xfrm>
            <a:custGeom>
              <a:avLst/>
              <a:gdLst>
                <a:gd name="T0" fmla="*/ 0 w 104"/>
                <a:gd name="T1" fmla="*/ 62 h 167"/>
                <a:gd name="T2" fmla="*/ 3 w 104"/>
                <a:gd name="T3" fmla="*/ 32 h 167"/>
                <a:gd name="T4" fmla="*/ 14 w 104"/>
                <a:gd name="T5" fmla="*/ 13 h 167"/>
                <a:gd name="T6" fmla="*/ 32 w 104"/>
                <a:gd name="T7" fmla="*/ 3 h 167"/>
                <a:gd name="T8" fmla="*/ 58 w 104"/>
                <a:gd name="T9" fmla="*/ 0 h 167"/>
                <a:gd name="T10" fmla="*/ 78 w 104"/>
                <a:gd name="T11" fmla="*/ 1 h 167"/>
                <a:gd name="T12" fmla="*/ 95 w 104"/>
                <a:gd name="T13" fmla="*/ 4 h 167"/>
                <a:gd name="T14" fmla="*/ 102 w 104"/>
                <a:gd name="T15" fmla="*/ 6 h 167"/>
                <a:gd name="T16" fmla="*/ 104 w 104"/>
                <a:gd name="T17" fmla="*/ 12 h 167"/>
                <a:gd name="T18" fmla="*/ 104 w 104"/>
                <a:gd name="T19" fmla="*/ 22 h 167"/>
                <a:gd name="T20" fmla="*/ 95 w 104"/>
                <a:gd name="T21" fmla="*/ 22 h 167"/>
                <a:gd name="T22" fmla="*/ 96 w 104"/>
                <a:gd name="T23" fmla="*/ 52 h 167"/>
                <a:gd name="T24" fmla="*/ 96 w 104"/>
                <a:gd name="T25" fmla="*/ 81 h 167"/>
                <a:gd name="T26" fmla="*/ 96 w 104"/>
                <a:gd name="T27" fmla="*/ 124 h 167"/>
                <a:gd name="T28" fmla="*/ 85 w 104"/>
                <a:gd name="T29" fmla="*/ 156 h 167"/>
                <a:gd name="T30" fmla="*/ 48 w 104"/>
                <a:gd name="T31" fmla="*/ 167 h 167"/>
                <a:gd name="T32" fmla="*/ 39 w 104"/>
                <a:gd name="T33" fmla="*/ 167 h 167"/>
                <a:gd name="T34" fmla="*/ 30 w 104"/>
                <a:gd name="T35" fmla="*/ 166 h 167"/>
                <a:gd name="T36" fmla="*/ 20 w 104"/>
                <a:gd name="T37" fmla="*/ 164 h 167"/>
                <a:gd name="T38" fmla="*/ 13 w 104"/>
                <a:gd name="T39" fmla="*/ 162 h 167"/>
                <a:gd name="T40" fmla="*/ 9 w 104"/>
                <a:gd name="T41" fmla="*/ 159 h 167"/>
                <a:gd name="T42" fmla="*/ 8 w 104"/>
                <a:gd name="T43" fmla="*/ 155 h 167"/>
                <a:gd name="T44" fmla="*/ 8 w 104"/>
                <a:gd name="T45" fmla="*/ 145 h 167"/>
                <a:gd name="T46" fmla="*/ 25 w 104"/>
                <a:gd name="T47" fmla="*/ 147 h 167"/>
                <a:gd name="T48" fmla="*/ 41 w 104"/>
                <a:gd name="T49" fmla="*/ 147 h 167"/>
                <a:gd name="T50" fmla="*/ 65 w 104"/>
                <a:gd name="T51" fmla="*/ 142 h 167"/>
                <a:gd name="T52" fmla="*/ 72 w 104"/>
                <a:gd name="T53" fmla="*/ 126 h 167"/>
                <a:gd name="T54" fmla="*/ 72 w 104"/>
                <a:gd name="T55" fmla="*/ 111 h 167"/>
                <a:gd name="T56" fmla="*/ 58 w 104"/>
                <a:gd name="T57" fmla="*/ 118 h 167"/>
                <a:gd name="T58" fmla="*/ 42 w 104"/>
                <a:gd name="T59" fmla="*/ 121 h 167"/>
                <a:gd name="T60" fmla="*/ 21 w 104"/>
                <a:gd name="T61" fmla="*/ 116 h 167"/>
                <a:gd name="T62" fmla="*/ 8 w 104"/>
                <a:gd name="T63" fmla="*/ 104 h 167"/>
                <a:gd name="T64" fmla="*/ 2 w 104"/>
                <a:gd name="T65" fmla="*/ 86 h 167"/>
                <a:gd name="T66" fmla="*/ 0 w 104"/>
                <a:gd name="T67" fmla="*/ 62 h 167"/>
                <a:gd name="T68" fmla="*/ 24 w 104"/>
                <a:gd name="T69" fmla="*/ 62 h 167"/>
                <a:gd name="T70" fmla="*/ 25 w 104"/>
                <a:gd name="T71" fmla="*/ 81 h 167"/>
                <a:gd name="T72" fmla="*/ 30 w 104"/>
                <a:gd name="T73" fmla="*/ 93 h 167"/>
                <a:gd name="T74" fmla="*/ 38 w 104"/>
                <a:gd name="T75" fmla="*/ 100 h 167"/>
                <a:gd name="T76" fmla="*/ 49 w 104"/>
                <a:gd name="T77" fmla="*/ 102 h 167"/>
                <a:gd name="T78" fmla="*/ 62 w 104"/>
                <a:gd name="T79" fmla="*/ 100 h 167"/>
                <a:gd name="T80" fmla="*/ 72 w 104"/>
                <a:gd name="T81" fmla="*/ 94 h 167"/>
                <a:gd name="T82" fmla="*/ 72 w 104"/>
                <a:gd name="T83" fmla="*/ 20 h 167"/>
                <a:gd name="T84" fmla="*/ 65 w 104"/>
                <a:gd name="T85" fmla="*/ 20 h 167"/>
                <a:gd name="T86" fmla="*/ 57 w 104"/>
                <a:gd name="T87" fmla="*/ 19 h 167"/>
                <a:gd name="T88" fmla="*/ 42 w 104"/>
                <a:gd name="T89" fmla="*/ 21 h 167"/>
                <a:gd name="T90" fmla="*/ 32 w 104"/>
                <a:gd name="T91" fmla="*/ 27 h 167"/>
                <a:gd name="T92" fmla="*/ 26 w 104"/>
                <a:gd name="T93" fmla="*/ 40 h 167"/>
                <a:gd name="T94" fmla="*/ 24 w 104"/>
                <a:gd name="T95" fmla="*/ 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167">
                  <a:moveTo>
                    <a:pt x="0" y="62"/>
                  </a:moveTo>
                  <a:cubicBezTo>
                    <a:pt x="0" y="50"/>
                    <a:pt x="1" y="40"/>
                    <a:pt x="3" y="32"/>
                  </a:cubicBezTo>
                  <a:cubicBezTo>
                    <a:pt x="5" y="24"/>
                    <a:pt x="9" y="18"/>
                    <a:pt x="14" y="13"/>
                  </a:cubicBezTo>
                  <a:cubicBezTo>
                    <a:pt x="19" y="9"/>
                    <a:pt x="25" y="5"/>
                    <a:pt x="32" y="3"/>
                  </a:cubicBezTo>
                  <a:cubicBezTo>
                    <a:pt x="39" y="1"/>
                    <a:pt x="48" y="0"/>
                    <a:pt x="58" y="0"/>
                  </a:cubicBezTo>
                  <a:cubicBezTo>
                    <a:pt x="64" y="0"/>
                    <a:pt x="71" y="1"/>
                    <a:pt x="78" y="1"/>
                  </a:cubicBezTo>
                  <a:cubicBezTo>
                    <a:pt x="84" y="2"/>
                    <a:pt x="90" y="3"/>
                    <a:pt x="95" y="4"/>
                  </a:cubicBezTo>
                  <a:cubicBezTo>
                    <a:pt x="98" y="4"/>
                    <a:pt x="100" y="5"/>
                    <a:pt x="102" y="6"/>
                  </a:cubicBezTo>
                  <a:cubicBezTo>
                    <a:pt x="103" y="7"/>
                    <a:pt x="104" y="9"/>
                    <a:pt x="104" y="1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6" y="32"/>
                    <a:pt x="96" y="42"/>
                    <a:pt x="96" y="52"/>
                  </a:cubicBezTo>
                  <a:cubicBezTo>
                    <a:pt x="96" y="62"/>
                    <a:pt x="96" y="71"/>
                    <a:pt x="96" y="81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38"/>
                    <a:pt x="92" y="149"/>
                    <a:pt x="85" y="156"/>
                  </a:cubicBezTo>
                  <a:cubicBezTo>
                    <a:pt x="77" y="163"/>
                    <a:pt x="65" y="167"/>
                    <a:pt x="48" y="167"/>
                  </a:cubicBezTo>
                  <a:cubicBezTo>
                    <a:pt x="46" y="167"/>
                    <a:pt x="43" y="167"/>
                    <a:pt x="39" y="167"/>
                  </a:cubicBezTo>
                  <a:cubicBezTo>
                    <a:pt x="36" y="166"/>
                    <a:pt x="33" y="166"/>
                    <a:pt x="30" y="166"/>
                  </a:cubicBezTo>
                  <a:cubicBezTo>
                    <a:pt x="26" y="165"/>
                    <a:pt x="23" y="165"/>
                    <a:pt x="20" y="164"/>
                  </a:cubicBezTo>
                  <a:cubicBezTo>
                    <a:pt x="17" y="164"/>
                    <a:pt x="15" y="163"/>
                    <a:pt x="13" y="162"/>
                  </a:cubicBezTo>
                  <a:cubicBezTo>
                    <a:pt x="11" y="161"/>
                    <a:pt x="10" y="160"/>
                    <a:pt x="9" y="159"/>
                  </a:cubicBezTo>
                  <a:cubicBezTo>
                    <a:pt x="8" y="158"/>
                    <a:pt x="8" y="157"/>
                    <a:pt x="8" y="155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4" y="146"/>
                    <a:pt x="19" y="146"/>
                    <a:pt x="25" y="147"/>
                  </a:cubicBezTo>
                  <a:cubicBezTo>
                    <a:pt x="31" y="147"/>
                    <a:pt x="36" y="147"/>
                    <a:pt x="41" y="147"/>
                  </a:cubicBezTo>
                  <a:cubicBezTo>
                    <a:pt x="53" y="147"/>
                    <a:pt x="61" y="146"/>
                    <a:pt x="65" y="142"/>
                  </a:cubicBezTo>
                  <a:cubicBezTo>
                    <a:pt x="70" y="139"/>
                    <a:pt x="72" y="134"/>
                    <a:pt x="72" y="126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68" y="114"/>
                    <a:pt x="63" y="116"/>
                    <a:pt x="58" y="118"/>
                  </a:cubicBezTo>
                  <a:cubicBezTo>
                    <a:pt x="54" y="120"/>
                    <a:pt x="48" y="121"/>
                    <a:pt x="42" y="121"/>
                  </a:cubicBezTo>
                  <a:cubicBezTo>
                    <a:pt x="33" y="121"/>
                    <a:pt x="26" y="119"/>
                    <a:pt x="21" y="116"/>
                  </a:cubicBezTo>
                  <a:cubicBezTo>
                    <a:pt x="16" y="114"/>
                    <a:pt x="11" y="109"/>
                    <a:pt x="8" y="104"/>
                  </a:cubicBezTo>
                  <a:cubicBezTo>
                    <a:pt x="5" y="99"/>
                    <a:pt x="3" y="93"/>
                    <a:pt x="2" y="86"/>
                  </a:cubicBezTo>
                  <a:cubicBezTo>
                    <a:pt x="0" y="79"/>
                    <a:pt x="0" y="71"/>
                    <a:pt x="0" y="62"/>
                  </a:cubicBezTo>
                  <a:close/>
                  <a:moveTo>
                    <a:pt x="24" y="62"/>
                  </a:moveTo>
                  <a:cubicBezTo>
                    <a:pt x="24" y="69"/>
                    <a:pt x="24" y="76"/>
                    <a:pt x="25" y="81"/>
                  </a:cubicBezTo>
                  <a:cubicBezTo>
                    <a:pt x="26" y="86"/>
                    <a:pt x="28" y="90"/>
                    <a:pt x="30" y="93"/>
                  </a:cubicBezTo>
                  <a:cubicBezTo>
                    <a:pt x="32" y="96"/>
                    <a:pt x="34" y="99"/>
                    <a:pt x="38" y="100"/>
                  </a:cubicBezTo>
                  <a:cubicBezTo>
                    <a:pt x="41" y="101"/>
                    <a:pt x="44" y="102"/>
                    <a:pt x="49" y="102"/>
                  </a:cubicBezTo>
                  <a:cubicBezTo>
                    <a:pt x="54" y="102"/>
                    <a:pt x="58" y="101"/>
                    <a:pt x="62" y="100"/>
                  </a:cubicBezTo>
                  <a:cubicBezTo>
                    <a:pt x="65" y="98"/>
                    <a:pt x="69" y="96"/>
                    <a:pt x="72" y="9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7" y="20"/>
                    <a:pt x="65" y="20"/>
                  </a:cubicBezTo>
                  <a:cubicBezTo>
                    <a:pt x="62" y="19"/>
                    <a:pt x="59" y="19"/>
                    <a:pt x="57" y="19"/>
                  </a:cubicBezTo>
                  <a:cubicBezTo>
                    <a:pt x="51" y="19"/>
                    <a:pt x="46" y="20"/>
                    <a:pt x="42" y="21"/>
                  </a:cubicBezTo>
                  <a:cubicBezTo>
                    <a:pt x="38" y="22"/>
                    <a:pt x="34" y="24"/>
                    <a:pt x="32" y="27"/>
                  </a:cubicBezTo>
                  <a:cubicBezTo>
                    <a:pt x="29" y="31"/>
                    <a:pt x="27" y="35"/>
                    <a:pt x="26" y="40"/>
                  </a:cubicBezTo>
                  <a:cubicBezTo>
                    <a:pt x="24" y="46"/>
                    <a:pt x="24" y="53"/>
                    <a:pt x="24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400"/>
            </a:p>
          </p:txBody>
        </p:sp>
      </p:grpSp>
      <p:sp>
        <p:nvSpPr>
          <p:cNvPr id="9" name="Freeform 5"/>
          <p:cNvSpPr>
            <a:spLocks noChangeAspect="1" noEditPoints="1"/>
          </p:cNvSpPr>
          <p:nvPr/>
        </p:nvSpPr>
        <p:spPr bwMode="invGray">
          <a:xfrm>
            <a:off x="8912090" y="5822417"/>
            <a:ext cx="656279" cy="656108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929FE-5680-4A6E-A653-41DB6647F7F8}" type="datetime1">
              <a:rPr lang="en-US"/>
              <a:t>10/16/2018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72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736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Option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black">
          <a:xfrm>
            <a:off x="3360816" y="2599125"/>
            <a:ext cx="5470368" cy="1287076"/>
            <a:chOff x="4856883" y="4633091"/>
            <a:chExt cx="2787883" cy="656108"/>
          </a:xfrm>
        </p:grpSpPr>
        <p:grpSp>
          <p:nvGrpSpPr>
            <p:cNvPr id="26" name="Group 25"/>
            <p:cNvGrpSpPr/>
            <p:nvPr/>
          </p:nvGrpSpPr>
          <p:grpSpPr bwMode="black">
            <a:xfrm>
              <a:off x="5713412" y="4854308"/>
              <a:ext cx="1931354" cy="258521"/>
              <a:chOff x="3046414" y="3021011"/>
              <a:chExt cx="6095999" cy="815977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black">
              <a:xfrm>
                <a:off x="3046414" y="3021011"/>
                <a:ext cx="371475" cy="652464"/>
              </a:xfrm>
              <a:custGeom>
                <a:avLst/>
                <a:gdLst>
                  <a:gd name="T0" fmla="*/ 0 w 99"/>
                  <a:gd name="T1" fmla="*/ 0 h 172"/>
                  <a:gd name="T2" fmla="*/ 18 w 99"/>
                  <a:gd name="T3" fmla="*/ 0 h 172"/>
                  <a:gd name="T4" fmla="*/ 22 w 99"/>
                  <a:gd name="T5" fmla="*/ 1 h 172"/>
                  <a:gd name="T6" fmla="*/ 24 w 99"/>
                  <a:gd name="T7" fmla="*/ 6 h 172"/>
                  <a:gd name="T8" fmla="*/ 24 w 99"/>
                  <a:gd name="T9" fmla="*/ 101 h 172"/>
                  <a:gd name="T10" fmla="*/ 51 w 99"/>
                  <a:gd name="T11" fmla="*/ 74 h 172"/>
                  <a:gd name="T12" fmla="*/ 70 w 99"/>
                  <a:gd name="T13" fmla="*/ 50 h 172"/>
                  <a:gd name="T14" fmla="*/ 88 w 99"/>
                  <a:gd name="T15" fmla="*/ 50 h 172"/>
                  <a:gd name="T16" fmla="*/ 92 w 99"/>
                  <a:gd name="T17" fmla="*/ 54 h 172"/>
                  <a:gd name="T18" fmla="*/ 90 w 99"/>
                  <a:gd name="T19" fmla="*/ 60 h 172"/>
                  <a:gd name="T20" fmla="*/ 83 w 99"/>
                  <a:gd name="T21" fmla="*/ 69 h 172"/>
                  <a:gd name="T22" fmla="*/ 73 w 99"/>
                  <a:gd name="T23" fmla="*/ 81 h 172"/>
                  <a:gd name="T24" fmla="*/ 60 w 99"/>
                  <a:gd name="T25" fmla="*/ 94 h 172"/>
                  <a:gd name="T26" fmla="*/ 45 w 99"/>
                  <a:gd name="T27" fmla="*/ 107 h 172"/>
                  <a:gd name="T28" fmla="*/ 61 w 99"/>
                  <a:gd name="T29" fmla="*/ 122 h 172"/>
                  <a:gd name="T30" fmla="*/ 75 w 99"/>
                  <a:gd name="T31" fmla="*/ 137 h 172"/>
                  <a:gd name="T32" fmla="*/ 88 w 99"/>
                  <a:gd name="T33" fmla="*/ 153 h 172"/>
                  <a:gd name="T34" fmla="*/ 99 w 99"/>
                  <a:gd name="T35" fmla="*/ 172 h 172"/>
                  <a:gd name="T36" fmla="*/ 77 w 99"/>
                  <a:gd name="T37" fmla="*/ 172 h 172"/>
                  <a:gd name="T38" fmla="*/ 72 w 99"/>
                  <a:gd name="T39" fmla="*/ 171 h 172"/>
                  <a:gd name="T40" fmla="*/ 69 w 99"/>
                  <a:gd name="T41" fmla="*/ 167 h 172"/>
                  <a:gd name="T42" fmla="*/ 61 w 99"/>
                  <a:gd name="T43" fmla="*/ 153 h 172"/>
                  <a:gd name="T44" fmla="*/ 50 w 99"/>
                  <a:gd name="T45" fmla="*/ 141 h 172"/>
                  <a:gd name="T46" fmla="*/ 38 w 99"/>
                  <a:gd name="T47" fmla="*/ 128 h 172"/>
                  <a:gd name="T48" fmla="*/ 24 w 99"/>
                  <a:gd name="T49" fmla="*/ 115 h 172"/>
                  <a:gd name="T50" fmla="*/ 24 w 99"/>
                  <a:gd name="T51" fmla="*/ 172 h 172"/>
                  <a:gd name="T52" fmla="*/ 5 w 99"/>
                  <a:gd name="T53" fmla="*/ 172 h 172"/>
                  <a:gd name="T54" fmla="*/ 0 w 99"/>
                  <a:gd name="T55" fmla="*/ 167 h 172"/>
                  <a:gd name="T56" fmla="*/ 0 w 99"/>
                  <a:gd name="T5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9" h="172">
                    <a:moveTo>
                      <a:pt x="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0"/>
                      <a:pt x="22" y="1"/>
                    </a:cubicBezTo>
                    <a:cubicBezTo>
                      <a:pt x="23" y="2"/>
                      <a:pt x="24" y="4"/>
                      <a:pt x="24" y="6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35" y="92"/>
                      <a:pt x="44" y="83"/>
                      <a:pt x="51" y="74"/>
                    </a:cubicBezTo>
                    <a:cubicBezTo>
                      <a:pt x="58" y="66"/>
                      <a:pt x="65" y="58"/>
                      <a:pt x="70" y="50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91" y="50"/>
                      <a:pt x="92" y="52"/>
                      <a:pt x="92" y="54"/>
                    </a:cubicBezTo>
                    <a:cubicBezTo>
                      <a:pt x="92" y="56"/>
                      <a:pt x="91" y="58"/>
                      <a:pt x="90" y="60"/>
                    </a:cubicBezTo>
                    <a:cubicBezTo>
                      <a:pt x="88" y="63"/>
                      <a:pt x="86" y="65"/>
                      <a:pt x="83" y="69"/>
                    </a:cubicBezTo>
                    <a:cubicBezTo>
                      <a:pt x="81" y="73"/>
                      <a:pt x="77" y="77"/>
                      <a:pt x="73" y="81"/>
                    </a:cubicBezTo>
                    <a:cubicBezTo>
                      <a:pt x="69" y="85"/>
                      <a:pt x="65" y="90"/>
                      <a:pt x="60" y="94"/>
                    </a:cubicBezTo>
                    <a:cubicBezTo>
                      <a:pt x="55" y="99"/>
                      <a:pt x="50" y="103"/>
                      <a:pt x="45" y="107"/>
                    </a:cubicBezTo>
                    <a:cubicBezTo>
                      <a:pt x="51" y="112"/>
                      <a:pt x="57" y="117"/>
                      <a:pt x="61" y="122"/>
                    </a:cubicBezTo>
                    <a:cubicBezTo>
                      <a:pt x="66" y="126"/>
                      <a:pt x="71" y="132"/>
                      <a:pt x="75" y="137"/>
                    </a:cubicBezTo>
                    <a:cubicBezTo>
                      <a:pt x="80" y="142"/>
                      <a:pt x="84" y="148"/>
                      <a:pt x="88" y="153"/>
                    </a:cubicBezTo>
                    <a:cubicBezTo>
                      <a:pt x="92" y="159"/>
                      <a:pt x="95" y="166"/>
                      <a:pt x="99" y="172"/>
                    </a:cubicBezTo>
                    <a:cubicBezTo>
                      <a:pt x="77" y="172"/>
                      <a:pt x="77" y="172"/>
                      <a:pt x="77" y="172"/>
                    </a:cubicBezTo>
                    <a:cubicBezTo>
                      <a:pt x="75" y="172"/>
                      <a:pt x="73" y="172"/>
                      <a:pt x="72" y="171"/>
                    </a:cubicBezTo>
                    <a:cubicBezTo>
                      <a:pt x="71" y="170"/>
                      <a:pt x="70" y="169"/>
                      <a:pt x="69" y="167"/>
                    </a:cubicBezTo>
                    <a:cubicBezTo>
                      <a:pt x="67" y="162"/>
                      <a:pt x="64" y="158"/>
                      <a:pt x="61" y="153"/>
                    </a:cubicBezTo>
                    <a:cubicBezTo>
                      <a:pt x="57" y="149"/>
                      <a:pt x="54" y="145"/>
                      <a:pt x="50" y="141"/>
                    </a:cubicBezTo>
                    <a:cubicBezTo>
                      <a:pt x="47" y="137"/>
                      <a:pt x="43" y="132"/>
                      <a:pt x="38" y="128"/>
                    </a:cubicBezTo>
                    <a:cubicBezTo>
                      <a:pt x="34" y="124"/>
                      <a:pt x="29" y="119"/>
                      <a:pt x="24" y="115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5" y="172"/>
                      <a:pt x="5" y="172"/>
                      <a:pt x="5" y="172"/>
                    </a:cubicBezTo>
                    <a:cubicBezTo>
                      <a:pt x="2" y="172"/>
                      <a:pt x="0" y="170"/>
                      <a:pt x="0" y="1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/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black">
              <a:xfrm>
                <a:off x="3444876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6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7 w 96"/>
                  <a:gd name="T19" fmla="*/ 126 h 128"/>
                  <a:gd name="T20" fmla="*/ 54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4 w 96"/>
                  <a:gd name="T27" fmla="*/ 94 h 128"/>
                  <a:gd name="T28" fmla="*/ 0 w 96"/>
                  <a:gd name="T29" fmla="*/ 65 h 128"/>
                  <a:gd name="T30" fmla="*/ 4 w 96"/>
                  <a:gd name="T31" fmla="*/ 35 h 128"/>
                  <a:gd name="T32" fmla="*/ 13 w 96"/>
                  <a:gd name="T33" fmla="*/ 15 h 128"/>
                  <a:gd name="T34" fmla="*/ 29 w 96"/>
                  <a:gd name="T35" fmla="*/ 4 h 128"/>
                  <a:gd name="T36" fmla="*/ 51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4 w 96"/>
                  <a:gd name="T49" fmla="*/ 73 h 128"/>
                  <a:gd name="T50" fmla="*/ 23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70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29 w 96"/>
                  <a:gd name="T65" fmla="*/ 29 h 128"/>
                  <a:gd name="T66" fmla="*/ 25 w 96"/>
                  <a:gd name="T67" fmla="*/ 40 h 128"/>
                  <a:gd name="T68" fmla="*/ 23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4" y="80"/>
                      <a:pt x="25" y="85"/>
                      <a:pt x="26" y="90"/>
                    </a:cubicBezTo>
                    <a:cubicBezTo>
                      <a:pt x="27" y="94"/>
                      <a:pt x="29" y="98"/>
                      <a:pt x="31" y="100"/>
                    </a:cubicBezTo>
                    <a:cubicBezTo>
                      <a:pt x="34" y="103"/>
                      <a:pt x="37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1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9" y="124"/>
                      <a:pt x="83" y="125"/>
                      <a:pt x="77" y="126"/>
                    </a:cubicBezTo>
                    <a:cubicBezTo>
                      <a:pt x="70" y="127"/>
                      <a:pt x="62" y="128"/>
                      <a:pt x="54" y="128"/>
                    </a:cubicBezTo>
                    <a:cubicBezTo>
                      <a:pt x="45" y="128"/>
                      <a:pt x="37" y="127"/>
                      <a:pt x="30" y="125"/>
                    </a:cubicBezTo>
                    <a:cubicBezTo>
                      <a:pt x="23" y="122"/>
                      <a:pt x="18" y="119"/>
                      <a:pt x="13" y="114"/>
                    </a:cubicBezTo>
                    <a:cubicBezTo>
                      <a:pt x="9" y="109"/>
                      <a:pt x="6" y="102"/>
                      <a:pt x="4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4" y="35"/>
                    </a:cubicBezTo>
                    <a:cubicBezTo>
                      <a:pt x="6" y="27"/>
                      <a:pt x="9" y="20"/>
                      <a:pt x="13" y="15"/>
                    </a:cubicBezTo>
                    <a:cubicBezTo>
                      <a:pt x="17" y="10"/>
                      <a:pt x="23" y="6"/>
                      <a:pt x="29" y="4"/>
                    </a:cubicBezTo>
                    <a:cubicBezTo>
                      <a:pt x="35" y="1"/>
                      <a:pt x="42" y="0"/>
                      <a:pt x="51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1" y="19"/>
                      <a:pt x="93" y="25"/>
                      <a:pt x="94" y="31"/>
                    </a:cubicBezTo>
                    <a:cubicBezTo>
                      <a:pt x="96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5" y="63"/>
                    </a:cubicBezTo>
                    <a:cubicBezTo>
                      <a:pt x="95" y="68"/>
                      <a:pt x="94" y="71"/>
                      <a:pt x="94" y="73"/>
                    </a:cubicBezTo>
                    <a:lnTo>
                      <a:pt x="23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70" y="26"/>
                    </a:cubicBezTo>
                    <a:cubicBezTo>
                      <a:pt x="67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2" y="25"/>
                      <a:pt x="29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4" y="50"/>
                      <a:pt x="23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/>
              </a:p>
            </p:txBody>
          </p:sp>
          <p:sp>
            <p:nvSpPr>
              <p:cNvPr id="13" name="Freeform 7"/>
              <p:cNvSpPr>
                <a:spLocks noEditPoints="1"/>
              </p:cNvSpPr>
              <p:nvPr/>
            </p:nvSpPr>
            <p:spPr bwMode="black">
              <a:xfrm>
                <a:off x="3890964" y="3198810"/>
                <a:ext cx="361949" cy="487363"/>
              </a:xfrm>
              <a:custGeom>
                <a:avLst/>
                <a:gdLst>
                  <a:gd name="T0" fmla="*/ 24 w 96"/>
                  <a:gd name="T1" fmla="*/ 73 h 128"/>
                  <a:gd name="T2" fmla="*/ 26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7 w 96"/>
                  <a:gd name="T19" fmla="*/ 126 h 128"/>
                  <a:gd name="T20" fmla="*/ 54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4 w 96"/>
                  <a:gd name="T27" fmla="*/ 94 h 128"/>
                  <a:gd name="T28" fmla="*/ 0 w 96"/>
                  <a:gd name="T29" fmla="*/ 65 h 128"/>
                  <a:gd name="T30" fmla="*/ 4 w 96"/>
                  <a:gd name="T31" fmla="*/ 35 h 128"/>
                  <a:gd name="T32" fmla="*/ 13 w 96"/>
                  <a:gd name="T33" fmla="*/ 15 h 128"/>
                  <a:gd name="T34" fmla="*/ 29 w 96"/>
                  <a:gd name="T35" fmla="*/ 4 h 128"/>
                  <a:gd name="T36" fmla="*/ 51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6 w 96"/>
                  <a:gd name="T47" fmla="*/ 63 h 128"/>
                  <a:gd name="T48" fmla="*/ 94 w 96"/>
                  <a:gd name="T49" fmla="*/ 73 h 128"/>
                  <a:gd name="T50" fmla="*/ 24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70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30 w 96"/>
                  <a:gd name="T65" fmla="*/ 29 h 128"/>
                  <a:gd name="T66" fmla="*/ 25 w 96"/>
                  <a:gd name="T67" fmla="*/ 40 h 128"/>
                  <a:gd name="T68" fmla="*/ 24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4" y="73"/>
                    </a:moveTo>
                    <a:cubicBezTo>
                      <a:pt x="24" y="80"/>
                      <a:pt x="25" y="85"/>
                      <a:pt x="26" y="90"/>
                    </a:cubicBezTo>
                    <a:cubicBezTo>
                      <a:pt x="27" y="94"/>
                      <a:pt x="29" y="98"/>
                      <a:pt x="31" y="100"/>
                    </a:cubicBezTo>
                    <a:cubicBezTo>
                      <a:pt x="34" y="103"/>
                      <a:pt x="38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6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1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9" y="124"/>
                      <a:pt x="83" y="125"/>
                      <a:pt x="77" y="126"/>
                    </a:cubicBezTo>
                    <a:cubicBezTo>
                      <a:pt x="70" y="127"/>
                      <a:pt x="62" y="128"/>
                      <a:pt x="54" y="128"/>
                    </a:cubicBezTo>
                    <a:cubicBezTo>
                      <a:pt x="45" y="128"/>
                      <a:pt x="37" y="127"/>
                      <a:pt x="30" y="125"/>
                    </a:cubicBezTo>
                    <a:cubicBezTo>
                      <a:pt x="23" y="122"/>
                      <a:pt x="18" y="119"/>
                      <a:pt x="13" y="114"/>
                    </a:cubicBezTo>
                    <a:cubicBezTo>
                      <a:pt x="9" y="109"/>
                      <a:pt x="6" y="102"/>
                      <a:pt x="4" y="94"/>
                    </a:cubicBezTo>
                    <a:cubicBezTo>
                      <a:pt x="2" y="86"/>
                      <a:pt x="0" y="76"/>
                      <a:pt x="0" y="65"/>
                    </a:cubicBezTo>
                    <a:cubicBezTo>
                      <a:pt x="0" y="53"/>
                      <a:pt x="2" y="43"/>
                      <a:pt x="4" y="35"/>
                    </a:cubicBezTo>
                    <a:cubicBezTo>
                      <a:pt x="6" y="27"/>
                      <a:pt x="9" y="20"/>
                      <a:pt x="13" y="15"/>
                    </a:cubicBezTo>
                    <a:cubicBezTo>
                      <a:pt x="17" y="10"/>
                      <a:pt x="23" y="6"/>
                      <a:pt x="29" y="4"/>
                    </a:cubicBezTo>
                    <a:cubicBezTo>
                      <a:pt x="35" y="1"/>
                      <a:pt x="42" y="0"/>
                      <a:pt x="51" y="0"/>
                    </a:cubicBezTo>
                    <a:cubicBezTo>
                      <a:pt x="60" y="0"/>
                      <a:pt x="68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1" y="19"/>
                      <a:pt x="93" y="25"/>
                      <a:pt x="94" y="31"/>
                    </a:cubicBezTo>
                    <a:cubicBezTo>
                      <a:pt x="96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6" y="63"/>
                    </a:cubicBezTo>
                    <a:cubicBezTo>
                      <a:pt x="95" y="68"/>
                      <a:pt x="94" y="71"/>
                      <a:pt x="94" y="73"/>
                    </a:cubicBezTo>
                    <a:lnTo>
                      <a:pt x="24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70" y="26"/>
                    </a:cubicBezTo>
                    <a:cubicBezTo>
                      <a:pt x="67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2" y="25"/>
                      <a:pt x="30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4" y="50"/>
                      <a:pt x="24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/>
              </a:p>
            </p:txBody>
          </p:sp>
          <p:sp>
            <p:nvSpPr>
              <p:cNvPr id="14" name="Freeform 8"/>
              <p:cNvSpPr>
                <a:spLocks noEditPoints="1"/>
              </p:cNvSpPr>
              <p:nvPr/>
            </p:nvSpPr>
            <p:spPr bwMode="black">
              <a:xfrm>
                <a:off x="4327526" y="3201985"/>
                <a:ext cx="398462" cy="627062"/>
              </a:xfrm>
              <a:custGeom>
                <a:avLst/>
                <a:gdLst>
                  <a:gd name="T0" fmla="*/ 61 w 106"/>
                  <a:gd name="T1" fmla="*/ 126 h 165"/>
                  <a:gd name="T2" fmla="*/ 44 w 106"/>
                  <a:gd name="T3" fmla="*/ 123 h 165"/>
                  <a:gd name="T4" fmla="*/ 32 w 106"/>
                  <a:gd name="T5" fmla="*/ 118 h 165"/>
                  <a:gd name="T6" fmla="*/ 32 w 106"/>
                  <a:gd name="T7" fmla="*/ 165 h 165"/>
                  <a:gd name="T8" fmla="*/ 14 w 106"/>
                  <a:gd name="T9" fmla="*/ 165 h 165"/>
                  <a:gd name="T10" fmla="*/ 8 w 106"/>
                  <a:gd name="T11" fmla="*/ 160 h 165"/>
                  <a:gd name="T12" fmla="*/ 8 w 106"/>
                  <a:gd name="T13" fmla="*/ 79 h 165"/>
                  <a:gd name="T14" fmla="*/ 8 w 106"/>
                  <a:gd name="T15" fmla="*/ 51 h 165"/>
                  <a:gd name="T16" fmla="*/ 9 w 106"/>
                  <a:gd name="T17" fmla="*/ 22 h 165"/>
                  <a:gd name="T18" fmla="*/ 5 w 106"/>
                  <a:gd name="T19" fmla="*/ 22 h 165"/>
                  <a:gd name="T20" fmla="*/ 0 w 106"/>
                  <a:gd name="T21" fmla="*/ 17 h 165"/>
                  <a:gd name="T22" fmla="*/ 0 w 106"/>
                  <a:gd name="T23" fmla="*/ 5 h 165"/>
                  <a:gd name="T24" fmla="*/ 9 w 106"/>
                  <a:gd name="T25" fmla="*/ 3 h 165"/>
                  <a:gd name="T26" fmla="*/ 21 w 106"/>
                  <a:gd name="T27" fmla="*/ 2 h 165"/>
                  <a:gd name="T28" fmla="*/ 34 w 106"/>
                  <a:gd name="T29" fmla="*/ 1 h 165"/>
                  <a:gd name="T30" fmla="*/ 47 w 106"/>
                  <a:gd name="T31" fmla="*/ 0 h 165"/>
                  <a:gd name="T32" fmla="*/ 74 w 106"/>
                  <a:gd name="T33" fmla="*/ 3 h 165"/>
                  <a:gd name="T34" fmla="*/ 92 w 106"/>
                  <a:gd name="T35" fmla="*/ 14 h 165"/>
                  <a:gd name="T36" fmla="*/ 102 w 106"/>
                  <a:gd name="T37" fmla="*/ 33 h 165"/>
                  <a:gd name="T38" fmla="*/ 106 w 106"/>
                  <a:gd name="T39" fmla="*/ 63 h 165"/>
                  <a:gd name="T40" fmla="*/ 95 w 106"/>
                  <a:gd name="T41" fmla="*/ 111 h 165"/>
                  <a:gd name="T42" fmla="*/ 61 w 106"/>
                  <a:gd name="T43" fmla="*/ 126 h 165"/>
                  <a:gd name="T44" fmla="*/ 54 w 106"/>
                  <a:gd name="T45" fmla="*/ 107 h 165"/>
                  <a:gd name="T46" fmla="*/ 66 w 106"/>
                  <a:gd name="T47" fmla="*/ 105 h 165"/>
                  <a:gd name="T48" fmla="*/ 75 w 106"/>
                  <a:gd name="T49" fmla="*/ 98 h 165"/>
                  <a:gd name="T50" fmla="*/ 80 w 106"/>
                  <a:gd name="T51" fmla="*/ 84 h 165"/>
                  <a:gd name="T52" fmla="*/ 81 w 106"/>
                  <a:gd name="T53" fmla="*/ 63 h 165"/>
                  <a:gd name="T54" fmla="*/ 80 w 106"/>
                  <a:gd name="T55" fmla="*/ 43 h 165"/>
                  <a:gd name="T56" fmla="*/ 75 w 106"/>
                  <a:gd name="T57" fmla="*/ 29 h 165"/>
                  <a:gd name="T58" fmla="*/ 64 w 106"/>
                  <a:gd name="T59" fmla="*/ 22 h 165"/>
                  <a:gd name="T60" fmla="*/ 47 w 106"/>
                  <a:gd name="T61" fmla="*/ 19 h 165"/>
                  <a:gd name="T62" fmla="*/ 40 w 106"/>
                  <a:gd name="T63" fmla="*/ 20 h 165"/>
                  <a:gd name="T64" fmla="*/ 32 w 106"/>
                  <a:gd name="T65" fmla="*/ 20 h 165"/>
                  <a:gd name="T66" fmla="*/ 32 w 106"/>
                  <a:gd name="T67" fmla="*/ 102 h 165"/>
                  <a:gd name="T68" fmla="*/ 42 w 106"/>
                  <a:gd name="T69" fmla="*/ 105 h 165"/>
                  <a:gd name="T70" fmla="*/ 54 w 106"/>
                  <a:gd name="T71" fmla="*/ 10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6" h="165">
                    <a:moveTo>
                      <a:pt x="61" y="126"/>
                    </a:moveTo>
                    <a:cubicBezTo>
                      <a:pt x="54" y="126"/>
                      <a:pt x="48" y="125"/>
                      <a:pt x="44" y="123"/>
                    </a:cubicBezTo>
                    <a:cubicBezTo>
                      <a:pt x="39" y="122"/>
                      <a:pt x="35" y="120"/>
                      <a:pt x="32" y="118"/>
                    </a:cubicBezTo>
                    <a:cubicBezTo>
                      <a:pt x="32" y="165"/>
                      <a:pt x="32" y="165"/>
                      <a:pt x="32" y="165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10" y="165"/>
                      <a:pt x="8" y="163"/>
                      <a:pt x="8" y="160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8" y="70"/>
                      <a:pt x="8" y="60"/>
                      <a:pt x="8" y="51"/>
                    </a:cubicBezTo>
                    <a:cubicBezTo>
                      <a:pt x="8" y="41"/>
                      <a:pt x="9" y="31"/>
                      <a:pt x="9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20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5" y="4"/>
                      <a:pt x="9" y="3"/>
                    </a:cubicBezTo>
                    <a:cubicBezTo>
                      <a:pt x="13" y="3"/>
                      <a:pt x="16" y="2"/>
                      <a:pt x="21" y="2"/>
                    </a:cubicBezTo>
                    <a:cubicBezTo>
                      <a:pt x="25" y="2"/>
                      <a:pt x="29" y="1"/>
                      <a:pt x="34" y="1"/>
                    </a:cubicBezTo>
                    <a:cubicBezTo>
                      <a:pt x="38" y="1"/>
                      <a:pt x="43" y="0"/>
                      <a:pt x="47" y="0"/>
                    </a:cubicBezTo>
                    <a:cubicBezTo>
                      <a:pt x="57" y="0"/>
                      <a:pt x="66" y="1"/>
                      <a:pt x="74" y="3"/>
                    </a:cubicBezTo>
                    <a:cubicBezTo>
                      <a:pt x="81" y="5"/>
                      <a:pt x="87" y="9"/>
                      <a:pt x="92" y="14"/>
                    </a:cubicBezTo>
                    <a:cubicBezTo>
                      <a:pt x="97" y="18"/>
                      <a:pt x="100" y="25"/>
                      <a:pt x="102" y="33"/>
                    </a:cubicBezTo>
                    <a:cubicBezTo>
                      <a:pt x="105" y="41"/>
                      <a:pt x="106" y="51"/>
                      <a:pt x="106" y="63"/>
                    </a:cubicBezTo>
                    <a:cubicBezTo>
                      <a:pt x="106" y="84"/>
                      <a:pt x="102" y="100"/>
                      <a:pt x="95" y="111"/>
                    </a:cubicBezTo>
                    <a:cubicBezTo>
                      <a:pt x="87" y="121"/>
                      <a:pt x="76" y="126"/>
                      <a:pt x="61" y="126"/>
                    </a:cubicBezTo>
                    <a:close/>
                    <a:moveTo>
                      <a:pt x="54" y="107"/>
                    </a:moveTo>
                    <a:cubicBezTo>
                      <a:pt x="59" y="107"/>
                      <a:pt x="63" y="106"/>
                      <a:pt x="66" y="105"/>
                    </a:cubicBezTo>
                    <a:cubicBezTo>
                      <a:pt x="70" y="103"/>
                      <a:pt x="73" y="101"/>
                      <a:pt x="75" y="98"/>
                    </a:cubicBezTo>
                    <a:cubicBezTo>
                      <a:pt x="77" y="94"/>
                      <a:pt x="79" y="90"/>
                      <a:pt x="80" y="84"/>
                    </a:cubicBezTo>
                    <a:cubicBezTo>
                      <a:pt x="81" y="78"/>
                      <a:pt x="81" y="71"/>
                      <a:pt x="81" y="63"/>
                    </a:cubicBezTo>
                    <a:cubicBezTo>
                      <a:pt x="81" y="55"/>
                      <a:pt x="81" y="48"/>
                      <a:pt x="80" y="43"/>
                    </a:cubicBezTo>
                    <a:cubicBezTo>
                      <a:pt x="79" y="37"/>
                      <a:pt x="77" y="33"/>
                      <a:pt x="75" y="29"/>
                    </a:cubicBezTo>
                    <a:cubicBezTo>
                      <a:pt x="72" y="26"/>
                      <a:pt x="69" y="23"/>
                      <a:pt x="64" y="22"/>
                    </a:cubicBezTo>
                    <a:cubicBezTo>
                      <a:pt x="60" y="20"/>
                      <a:pt x="54" y="19"/>
                      <a:pt x="47" y="19"/>
                    </a:cubicBezTo>
                    <a:cubicBezTo>
                      <a:pt x="45" y="19"/>
                      <a:pt x="43" y="19"/>
                      <a:pt x="40" y="20"/>
                    </a:cubicBezTo>
                    <a:cubicBezTo>
                      <a:pt x="37" y="20"/>
                      <a:pt x="34" y="20"/>
                      <a:pt x="32" y="20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5" y="103"/>
                      <a:pt x="39" y="104"/>
                      <a:pt x="42" y="105"/>
                    </a:cubicBezTo>
                    <a:cubicBezTo>
                      <a:pt x="45" y="106"/>
                      <a:pt x="49" y="107"/>
                      <a:pt x="54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black">
              <a:xfrm>
                <a:off x="5006974" y="3206748"/>
                <a:ext cx="236539" cy="466723"/>
              </a:xfrm>
              <a:custGeom>
                <a:avLst/>
                <a:gdLst>
                  <a:gd name="T0" fmla="*/ 55 w 63"/>
                  <a:gd name="T1" fmla="*/ 0 h 123"/>
                  <a:gd name="T2" fmla="*/ 62 w 63"/>
                  <a:gd name="T3" fmla="*/ 2 h 123"/>
                  <a:gd name="T4" fmla="*/ 63 w 63"/>
                  <a:gd name="T5" fmla="*/ 6 h 123"/>
                  <a:gd name="T6" fmla="*/ 63 w 63"/>
                  <a:gd name="T7" fmla="*/ 22 h 123"/>
                  <a:gd name="T8" fmla="*/ 60 w 63"/>
                  <a:gd name="T9" fmla="*/ 22 h 123"/>
                  <a:gd name="T10" fmla="*/ 57 w 63"/>
                  <a:gd name="T11" fmla="*/ 22 h 123"/>
                  <a:gd name="T12" fmla="*/ 39 w 63"/>
                  <a:gd name="T13" fmla="*/ 25 h 123"/>
                  <a:gd name="T14" fmla="*/ 24 w 63"/>
                  <a:gd name="T15" fmla="*/ 36 h 123"/>
                  <a:gd name="T16" fmla="*/ 24 w 63"/>
                  <a:gd name="T17" fmla="*/ 123 h 123"/>
                  <a:gd name="T18" fmla="*/ 5 w 63"/>
                  <a:gd name="T19" fmla="*/ 123 h 123"/>
                  <a:gd name="T20" fmla="*/ 0 w 63"/>
                  <a:gd name="T21" fmla="*/ 118 h 123"/>
                  <a:gd name="T22" fmla="*/ 0 w 63"/>
                  <a:gd name="T23" fmla="*/ 1 h 123"/>
                  <a:gd name="T24" fmla="*/ 14 w 63"/>
                  <a:gd name="T25" fmla="*/ 1 h 123"/>
                  <a:gd name="T26" fmla="*/ 19 w 63"/>
                  <a:gd name="T27" fmla="*/ 2 h 123"/>
                  <a:gd name="T28" fmla="*/ 21 w 63"/>
                  <a:gd name="T29" fmla="*/ 7 h 123"/>
                  <a:gd name="T30" fmla="*/ 22 w 63"/>
                  <a:gd name="T31" fmla="*/ 18 h 123"/>
                  <a:gd name="T32" fmla="*/ 36 w 63"/>
                  <a:gd name="T33" fmla="*/ 6 h 123"/>
                  <a:gd name="T34" fmla="*/ 55 w 63"/>
                  <a:gd name="T3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123">
                    <a:moveTo>
                      <a:pt x="55" y="0"/>
                    </a:moveTo>
                    <a:cubicBezTo>
                      <a:pt x="58" y="0"/>
                      <a:pt x="60" y="1"/>
                      <a:pt x="62" y="2"/>
                    </a:cubicBezTo>
                    <a:cubicBezTo>
                      <a:pt x="63" y="3"/>
                      <a:pt x="63" y="4"/>
                      <a:pt x="63" y="6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2" y="22"/>
                      <a:pt x="61" y="22"/>
                      <a:pt x="60" y="22"/>
                    </a:cubicBezTo>
                    <a:cubicBezTo>
                      <a:pt x="59" y="22"/>
                      <a:pt x="58" y="22"/>
                      <a:pt x="57" y="22"/>
                    </a:cubicBezTo>
                    <a:cubicBezTo>
                      <a:pt x="50" y="22"/>
                      <a:pt x="44" y="23"/>
                      <a:pt x="39" y="25"/>
                    </a:cubicBezTo>
                    <a:cubicBezTo>
                      <a:pt x="34" y="27"/>
                      <a:pt x="29" y="31"/>
                      <a:pt x="24" y="3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2" y="123"/>
                      <a:pt x="0" y="121"/>
                      <a:pt x="0" y="11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1"/>
                      <a:pt x="18" y="2"/>
                      <a:pt x="19" y="2"/>
                    </a:cubicBezTo>
                    <a:cubicBezTo>
                      <a:pt x="20" y="3"/>
                      <a:pt x="21" y="5"/>
                      <a:pt x="21" y="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6" y="13"/>
                      <a:pt x="30" y="9"/>
                      <a:pt x="36" y="6"/>
                    </a:cubicBezTo>
                    <a:cubicBezTo>
                      <a:pt x="42" y="2"/>
                      <a:pt x="48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/>
              </a:p>
            </p:txBody>
          </p:sp>
          <p:sp>
            <p:nvSpPr>
              <p:cNvPr id="16" name="Freeform 10"/>
              <p:cNvSpPr>
                <a:spLocks noEditPoints="1"/>
              </p:cNvSpPr>
              <p:nvPr/>
            </p:nvSpPr>
            <p:spPr bwMode="black">
              <a:xfrm>
                <a:off x="5295902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5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6 w 96"/>
                  <a:gd name="T19" fmla="*/ 126 h 128"/>
                  <a:gd name="T20" fmla="*/ 53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3 w 96"/>
                  <a:gd name="T27" fmla="*/ 94 h 128"/>
                  <a:gd name="T28" fmla="*/ 0 w 96"/>
                  <a:gd name="T29" fmla="*/ 65 h 128"/>
                  <a:gd name="T30" fmla="*/ 3 w 96"/>
                  <a:gd name="T31" fmla="*/ 35 h 128"/>
                  <a:gd name="T32" fmla="*/ 13 w 96"/>
                  <a:gd name="T33" fmla="*/ 15 h 128"/>
                  <a:gd name="T34" fmla="*/ 28 w 96"/>
                  <a:gd name="T35" fmla="*/ 4 h 128"/>
                  <a:gd name="T36" fmla="*/ 50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3 w 96"/>
                  <a:gd name="T49" fmla="*/ 73 h 128"/>
                  <a:gd name="T50" fmla="*/ 23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69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29 w 96"/>
                  <a:gd name="T65" fmla="*/ 29 h 128"/>
                  <a:gd name="T66" fmla="*/ 25 w 96"/>
                  <a:gd name="T67" fmla="*/ 40 h 128"/>
                  <a:gd name="T68" fmla="*/ 23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4" y="80"/>
                      <a:pt x="24" y="85"/>
                      <a:pt x="25" y="90"/>
                    </a:cubicBezTo>
                    <a:cubicBezTo>
                      <a:pt x="26" y="94"/>
                      <a:pt x="28" y="98"/>
                      <a:pt x="31" y="100"/>
                    </a:cubicBezTo>
                    <a:cubicBezTo>
                      <a:pt x="34" y="103"/>
                      <a:pt x="37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0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8" y="124"/>
                      <a:pt x="83" y="125"/>
                      <a:pt x="76" y="126"/>
                    </a:cubicBezTo>
                    <a:cubicBezTo>
                      <a:pt x="70" y="127"/>
                      <a:pt x="62" y="128"/>
                      <a:pt x="53" y="128"/>
                    </a:cubicBezTo>
                    <a:cubicBezTo>
                      <a:pt x="44" y="128"/>
                      <a:pt x="36" y="127"/>
                      <a:pt x="30" y="125"/>
                    </a:cubicBezTo>
                    <a:cubicBezTo>
                      <a:pt x="23" y="122"/>
                      <a:pt x="17" y="119"/>
                      <a:pt x="13" y="114"/>
                    </a:cubicBezTo>
                    <a:cubicBezTo>
                      <a:pt x="9" y="109"/>
                      <a:pt x="5" y="102"/>
                      <a:pt x="3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3" y="35"/>
                    </a:cubicBezTo>
                    <a:cubicBezTo>
                      <a:pt x="5" y="27"/>
                      <a:pt x="9" y="20"/>
                      <a:pt x="13" y="15"/>
                    </a:cubicBezTo>
                    <a:cubicBezTo>
                      <a:pt x="17" y="10"/>
                      <a:pt x="22" y="6"/>
                      <a:pt x="28" y="4"/>
                    </a:cubicBezTo>
                    <a:cubicBezTo>
                      <a:pt x="35" y="1"/>
                      <a:pt x="42" y="0"/>
                      <a:pt x="50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0" y="19"/>
                      <a:pt x="93" y="25"/>
                      <a:pt x="94" y="31"/>
                    </a:cubicBezTo>
                    <a:cubicBezTo>
                      <a:pt x="95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5" y="63"/>
                    </a:cubicBezTo>
                    <a:cubicBezTo>
                      <a:pt x="95" y="68"/>
                      <a:pt x="94" y="71"/>
                      <a:pt x="93" y="73"/>
                    </a:cubicBezTo>
                    <a:lnTo>
                      <a:pt x="23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69" y="26"/>
                    </a:cubicBezTo>
                    <a:cubicBezTo>
                      <a:pt x="66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1" y="25"/>
                      <a:pt x="29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3" y="50"/>
                      <a:pt x="23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/>
              </a:p>
            </p:txBody>
          </p:sp>
          <p:sp>
            <p:nvSpPr>
              <p:cNvPr id="17" name="Freeform 11"/>
              <p:cNvSpPr>
                <a:spLocks noEditPoints="1"/>
              </p:cNvSpPr>
              <p:nvPr/>
            </p:nvSpPr>
            <p:spPr bwMode="black">
              <a:xfrm>
                <a:off x="5746750" y="3040059"/>
                <a:ext cx="109537" cy="633412"/>
              </a:xfrm>
              <a:custGeom>
                <a:avLst/>
                <a:gdLst>
                  <a:gd name="T0" fmla="*/ 15 w 29"/>
                  <a:gd name="T1" fmla="*/ 26 h 167"/>
                  <a:gd name="T2" fmla="*/ 3 w 29"/>
                  <a:gd name="T3" fmla="*/ 23 h 167"/>
                  <a:gd name="T4" fmla="*/ 0 w 29"/>
                  <a:gd name="T5" fmla="*/ 13 h 167"/>
                  <a:gd name="T6" fmla="*/ 3 w 29"/>
                  <a:gd name="T7" fmla="*/ 3 h 167"/>
                  <a:gd name="T8" fmla="*/ 15 w 29"/>
                  <a:gd name="T9" fmla="*/ 0 h 167"/>
                  <a:gd name="T10" fmla="*/ 26 w 29"/>
                  <a:gd name="T11" fmla="*/ 3 h 167"/>
                  <a:gd name="T12" fmla="*/ 29 w 29"/>
                  <a:gd name="T13" fmla="*/ 13 h 167"/>
                  <a:gd name="T14" fmla="*/ 26 w 29"/>
                  <a:gd name="T15" fmla="*/ 23 h 167"/>
                  <a:gd name="T16" fmla="*/ 15 w 29"/>
                  <a:gd name="T17" fmla="*/ 26 h 167"/>
                  <a:gd name="T18" fmla="*/ 27 w 29"/>
                  <a:gd name="T19" fmla="*/ 167 h 167"/>
                  <a:gd name="T20" fmla="*/ 8 w 29"/>
                  <a:gd name="T21" fmla="*/ 167 h 167"/>
                  <a:gd name="T22" fmla="*/ 3 w 29"/>
                  <a:gd name="T23" fmla="*/ 162 h 167"/>
                  <a:gd name="T24" fmla="*/ 3 w 29"/>
                  <a:gd name="T25" fmla="*/ 45 h 167"/>
                  <a:gd name="T26" fmla="*/ 21 w 29"/>
                  <a:gd name="T27" fmla="*/ 45 h 167"/>
                  <a:gd name="T28" fmla="*/ 27 w 29"/>
                  <a:gd name="T29" fmla="*/ 51 h 167"/>
                  <a:gd name="T30" fmla="*/ 27 w 29"/>
                  <a:gd name="T31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67">
                    <a:moveTo>
                      <a:pt x="15" y="26"/>
                    </a:moveTo>
                    <a:cubicBezTo>
                      <a:pt x="9" y="26"/>
                      <a:pt x="5" y="25"/>
                      <a:pt x="3" y="23"/>
                    </a:cubicBezTo>
                    <a:cubicBezTo>
                      <a:pt x="1" y="21"/>
                      <a:pt x="0" y="18"/>
                      <a:pt x="0" y="13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9" y="0"/>
                      <a:pt x="15" y="0"/>
                    </a:cubicBezTo>
                    <a:cubicBezTo>
                      <a:pt x="20" y="0"/>
                      <a:pt x="23" y="1"/>
                      <a:pt x="26" y="3"/>
                    </a:cubicBezTo>
                    <a:cubicBezTo>
                      <a:pt x="28" y="5"/>
                      <a:pt x="29" y="8"/>
                      <a:pt x="29" y="13"/>
                    </a:cubicBezTo>
                    <a:cubicBezTo>
                      <a:pt x="29" y="18"/>
                      <a:pt x="28" y="21"/>
                      <a:pt x="26" y="23"/>
                    </a:cubicBezTo>
                    <a:cubicBezTo>
                      <a:pt x="23" y="25"/>
                      <a:pt x="20" y="26"/>
                      <a:pt x="15" y="26"/>
                    </a:cubicBezTo>
                    <a:close/>
                    <a:moveTo>
                      <a:pt x="27" y="167"/>
                    </a:moveTo>
                    <a:cubicBezTo>
                      <a:pt x="8" y="167"/>
                      <a:pt x="8" y="167"/>
                      <a:pt x="8" y="167"/>
                    </a:cubicBezTo>
                    <a:cubicBezTo>
                      <a:pt x="4" y="167"/>
                      <a:pt x="3" y="165"/>
                      <a:pt x="3" y="16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5" y="45"/>
                      <a:pt x="27" y="47"/>
                      <a:pt x="27" y="51"/>
                    </a:cubicBezTo>
                    <a:lnTo>
                      <a:pt x="27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black">
              <a:xfrm>
                <a:off x="5961062" y="3201985"/>
                <a:ext cx="363537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1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7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3" y="22"/>
                      <a:pt x="58" y="20"/>
                      <a:pt x="52" y="20"/>
                    </a:cubicBezTo>
                    <a:cubicBezTo>
                      <a:pt x="45" y="20"/>
                      <a:pt x="39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black">
              <a:xfrm>
                <a:off x="6400799" y="3209923"/>
                <a:ext cx="379414" cy="463551"/>
              </a:xfrm>
              <a:custGeom>
                <a:avLst/>
                <a:gdLst>
                  <a:gd name="T0" fmla="*/ 43 w 101"/>
                  <a:gd name="T1" fmla="*/ 122 h 122"/>
                  <a:gd name="T2" fmla="*/ 38 w 101"/>
                  <a:gd name="T3" fmla="*/ 121 h 122"/>
                  <a:gd name="T4" fmla="*/ 36 w 101"/>
                  <a:gd name="T5" fmla="*/ 117 h 122"/>
                  <a:gd name="T6" fmla="*/ 13 w 101"/>
                  <a:gd name="T7" fmla="*/ 59 h 122"/>
                  <a:gd name="T8" fmla="*/ 0 w 101"/>
                  <a:gd name="T9" fmla="*/ 0 h 122"/>
                  <a:gd name="T10" fmla="*/ 20 w 101"/>
                  <a:gd name="T11" fmla="*/ 0 h 122"/>
                  <a:gd name="T12" fmla="*/ 25 w 101"/>
                  <a:gd name="T13" fmla="*/ 6 h 122"/>
                  <a:gd name="T14" fmla="*/ 29 w 101"/>
                  <a:gd name="T15" fmla="*/ 30 h 122"/>
                  <a:gd name="T16" fmla="*/ 35 w 101"/>
                  <a:gd name="T17" fmla="*/ 55 h 122"/>
                  <a:gd name="T18" fmla="*/ 43 w 101"/>
                  <a:gd name="T19" fmla="*/ 79 h 122"/>
                  <a:gd name="T20" fmla="*/ 51 w 101"/>
                  <a:gd name="T21" fmla="*/ 101 h 122"/>
                  <a:gd name="T22" fmla="*/ 60 w 101"/>
                  <a:gd name="T23" fmla="*/ 78 h 122"/>
                  <a:gd name="T24" fmla="*/ 67 w 101"/>
                  <a:gd name="T25" fmla="*/ 52 h 122"/>
                  <a:gd name="T26" fmla="*/ 74 w 101"/>
                  <a:gd name="T27" fmla="*/ 25 h 122"/>
                  <a:gd name="T28" fmla="*/ 78 w 101"/>
                  <a:gd name="T29" fmla="*/ 0 h 122"/>
                  <a:gd name="T30" fmla="*/ 96 w 101"/>
                  <a:gd name="T31" fmla="*/ 0 h 122"/>
                  <a:gd name="T32" fmla="*/ 101 w 101"/>
                  <a:gd name="T33" fmla="*/ 5 h 122"/>
                  <a:gd name="T34" fmla="*/ 100 w 101"/>
                  <a:gd name="T35" fmla="*/ 11 h 122"/>
                  <a:gd name="T36" fmla="*/ 99 w 101"/>
                  <a:gd name="T37" fmla="*/ 19 h 122"/>
                  <a:gd name="T38" fmla="*/ 85 w 101"/>
                  <a:gd name="T39" fmla="*/ 70 h 122"/>
                  <a:gd name="T40" fmla="*/ 64 w 101"/>
                  <a:gd name="T41" fmla="*/ 122 h 122"/>
                  <a:gd name="T42" fmla="*/ 43 w 101"/>
                  <a:gd name="T4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" h="122">
                    <a:moveTo>
                      <a:pt x="43" y="122"/>
                    </a:moveTo>
                    <a:cubicBezTo>
                      <a:pt x="41" y="122"/>
                      <a:pt x="39" y="122"/>
                      <a:pt x="38" y="121"/>
                    </a:cubicBezTo>
                    <a:cubicBezTo>
                      <a:pt x="38" y="120"/>
                      <a:pt x="37" y="119"/>
                      <a:pt x="36" y="117"/>
                    </a:cubicBezTo>
                    <a:cubicBezTo>
                      <a:pt x="27" y="98"/>
                      <a:pt x="20" y="79"/>
                      <a:pt x="13" y="59"/>
                    </a:cubicBezTo>
                    <a:cubicBezTo>
                      <a:pt x="7" y="40"/>
                      <a:pt x="2" y="2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3" y="0"/>
                      <a:pt x="25" y="2"/>
                      <a:pt x="25" y="6"/>
                    </a:cubicBezTo>
                    <a:cubicBezTo>
                      <a:pt x="26" y="13"/>
                      <a:pt x="28" y="21"/>
                      <a:pt x="29" y="30"/>
                    </a:cubicBezTo>
                    <a:cubicBezTo>
                      <a:pt x="31" y="38"/>
                      <a:pt x="33" y="46"/>
                      <a:pt x="35" y="55"/>
                    </a:cubicBezTo>
                    <a:cubicBezTo>
                      <a:pt x="38" y="63"/>
                      <a:pt x="40" y="71"/>
                      <a:pt x="43" y="79"/>
                    </a:cubicBezTo>
                    <a:cubicBezTo>
                      <a:pt x="45" y="87"/>
                      <a:pt x="48" y="95"/>
                      <a:pt x="51" y="101"/>
                    </a:cubicBezTo>
                    <a:cubicBezTo>
                      <a:pt x="54" y="95"/>
                      <a:pt x="57" y="87"/>
                      <a:pt x="60" y="78"/>
                    </a:cubicBezTo>
                    <a:cubicBezTo>
                      <a:pt x="63" y="70"/>
                      <a:pt x="65" y="61"/>
                      <a:pt x="67" y="52"/>
                    </a:cubicBezTo>
                    <a:cubicBezTo>
                      <a:pt x="70" y="43"/>
                      <a:pt x="72" y="34"/>
                      <a:pt x="74" y="25"/>
                    </a:cubicBezTo>
                    <a:cubicBezTo>
                      <a:pt x="75" y="16"/>
                      <a:pt x="77" y="8"/>
                      <a:pt x="78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9" y="0"/>
                      <a:pt x="101" y="2"/>
                      <a:pt x="101" y="5"/>
                    </a:cubicBezTo>
                    <a:cubicBezTo>
                      <a:pt x="101" y="7"/>
                      <a:pt x="101" y="9"/>
                      <a:pt x="100" y="11"/>
                    </a:cubicBezTo>
                    <a:cubicBezTo>
                      <a:pt x="100" y="13"/>
                      <a:pt x="100" y="16"/>
                      <a:pt x="99" y="19"/>
                    </a:cubicBezTo>
                    <a:cubicBezTo>
                      <a:pt x="96" y="36"/>
                      <a:pt x="91" y="53"/>
                      <a:pt x="85" y="70"/>
                    </a:cubicBezTo>
                    <a:cubicBezTo>
                      <a:pt x="79" y="88"/>
                      <a:pt x="72" y="105"/>
                      <a:pt x="64" y="122"/>
                    </a:cubicBezTo>
                    <a:lnTo>
                      <a:pt x="43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/>
              </a:p>
            </p:txBody>
          </p:sp>
          <p:sp>
            <p:nvSpPr>
              <p:cNvPr id="20" name="Freeform 14"/>
              <p:cNvSpPr>
                <a:spLocks noEditPoints="1"/>
              </p:cNvSpPr>
              <p:nvPr/>
            </p:nvSpPr>
            <p:spPr bwMode="black">
              <a:xfrm>
                <a:off x="6840536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5 w 96"/>
                  <a:gd name="T3" fmla="*/ 90 h 128"/>
                  <a:gd name="T4" fmla="*/ 31 w 96"/>
                  <a:gd name="T5" fmla="*/ 100 h 128"/>
                  <a:gd name="T6" fmla="*/ 41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6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6 w 96"/>
                  <a:gd name="T19" fmla="*/ 126 h 128"/>
                  <a:gd name="T20" fmla="*/ 53 w 96"/>
                  <a:gd name="T21" fmla="*/ 128 h 128"/>
                  <a:gd name="T22" fmla="*/ 29 w 96"/>
                  <a:gd name="T23" fmla="*/ 125 h 128"/>
                  <a:gd name="T24" fmla="*/ 13 w 96"/>
                  <a:gd name="T25" fmla="*/ 114 h 128"/>
                  <a:gd name="T26" fmla="*/ 3 w 96"/>
                  <a:gd name="T27" fmla="*/ 94 h 128"/>
                  <a:gd name="T28" fmla="*/ 0 w 96"/>
                  <a:gd name="T29" fmla="*/ 65 h 128"/>
                  <a:gd name="T30" fmla="*/ 3 w 96"/>
                  <a:gd name="T31" fmla="*/ 35 h 128"/>
                  <a:gd name="T32" fmla="*/ 12 w 96"/>
                  <a:gd name="T33" fmla="*/ 15 h 128"/>
                  <a:gd name="T34" fmla="*/ 28 w 96"/>
                  <a:gd name="T35" fmla="*/ 4 h 128"/>
                  <a:gd name="T36" fmla="*/ 50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3 w 96"/>
                  <a:gd name="T49" fmla="*/ 73 h 128"/>
                  <a:gd name="T50" fmla="*/ 23 w 96"/>
                  <a:gd name="T51" fmla="*/ 73 h 128"/>
                  <a:gd name="T52" fmla="*/ 73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69 w 96"/>
                  <a:gd name="T59" fmla="*/ 26 h 128"/>
                  <a:gd name="T60" fmla="*/ 51 w 96"/>
                  <a:gd name="T61" fmla="*/ 19 h 128"/>
                  <a:gd name="T62" fmla="*/ 37 w 96"/>
                  <a:gd name="T63" fmla="*/ 21 h 128"/>
                  <a:gd name="T64" fmla="*/ 29 w 96"/>
                  <a:gd name="T65" fmla="*/ 29 h 128"/>
                  <a:gd name="T66" fmla="*/ 24 w 96"/>
                  <a:gd name="T67" fmla="*/ 40 h 128"/>
                  <a:gd name="T68" fmla="*/ 23 w 96"/>
                  <a:gd name="T69" fmla="*/ 56 h 128"/>
                  <a:gd name="T70" fmla="*/ 73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3" y="80"/>
                      <a:pt x="24" y="85"/>
                      <a:pt x="25" y="90"/>
                    </a:cubicBezTo>
                    <a:cubicBezTo>
                      <a:pt x="26" y="94"/>
                      <a:pt x="28" y="98"/>
                      <a:pt x="31" y="100"/>
                    </a:cubicBezTo>
                    <a:cubicBezTo>
                      <a:pt x="33" y="103"/>
                      <a:pt x="37" y="105"/>
                      <a:pt x="41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4" y="107"/>
                      <a:pt x="86" y="107"/>
                    </a:cubicBezTo>
                    <a:cubicBezTo>
                      <a:pt x="90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8" y="124"/>
                      <a:pt x="83" y="125"/>
                      <a:pt x="76" y="126"/>
                    </a:cubicBezTo>
                    <a:cubicBezTo>
                      <a:pt x="69" y="127"/>
                      <a:pt x="62" y="128"/>
                      <a:pt x="53" y="128"/>
                    </a:cubicBezTo>
                    <a:cubicBezTo>
                      <a:pt x="44" y="128"/>
                      <a:pt x="36" y="127"/>
                      <a:pt x="29" y="125"/>
                    </a:cubicBezTo>
                    <a:cubicBezTo>
                      <a:pt x="23" y="122"/>
                      <a:pt x="17" y="119"/>
                      <a:pt x="13" y="114"/>
                    </a:cubicBezTo>
                    <a:cubicBezTo>
                      <a:pt x="8" y="109"/>
                      <a:pt x="5" y="102"/>
                      <a:pt x="3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3" y="35"/>
                    </a:cubicBezTo>
                    <a:cubicBezTo>
                      <a:pt x="5" y="27"/>
                      <a:pt x="8" y="20"/>
                      <a:pt x="12" y="15"/>
                    </a:cubicBezTo>
                    <a:cubicBezTo>
                      <a:pt x="17" y="10"/>
                      <a:pt x="22" y="6"/>
                      <a:pt x="28" y="4"/>
                    </a:cubicBezTo>
                    <a:cubicBezTo>
                      <a:pt x="34" y="1"/>
                      <a:pt x="42" y="0"/>
                      <a:pt x="50" y="0"/>
                    </a:cubicBezTo>
                    <a:cubicBezTo>
                      <a:pt x="59" y="0"/>
                      <a:pt x="67" y="2"/>
                      <a:pt x="73" y="4"/>
                    </a:cubicBezTo>
                    <a:cubicBezTo>
                      <a:pt x="79" y="7"/>
                      <a:pt x="83" y="10"/>
                      <a:pt x="87" y="15"/>
                    </a:cubicBezTo>
                    <a:cubicBezTo>
                      <a:pt x="90" y="19"/>
                      <a:pt x="92" y="25"/>
                      <a:pt x="94" y="31"/>
                    </a:cubicBezTo>
                    <a:cubicBezTo>
                      <a:pt x="95" y="37"/>
                      <a:pt x="96" y="43"/>
                      <a:pt x="96" y="50"/>
                    </a:cubicBezTo>
                    <a:cubicBezTo>
                      <a:pt x="96" y="55"/>
                      <a:pt x="95" y="59"/>
                      <a:pt x="95" y="63"/>
                    </a:cubicBezTo>
                    <a:cubicBezTo>
                      <a:pt x="94" y="68"/>
                      <a:pt x="94" y="71"/>
                      <a:pt x="93" y="73"/>
                    </a:cubicBezTo>
                    <a:lnTo>
                      <a:pt x="23" y="73"/>
                    </a:lnTo>
                    <a:close/>
                    <a:moveTo>
                      <a:pt x="73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2" y="32"/>
                      <a:pt x="69" y="26"/>
                    </a:cubicBezTo>
                    <a:cubicBezTo>
                      <a:pt x="66" y="21"/>
                      <a:pt x="60" y="19"/>
                      <a:pt x="51" y="19"/>
                    </a:cubicBezTo>
                    <a:cubicBezTo>
                      <a:pt x="45" y="19"/>
                      <a:pt x="41" y="19"/>
                      <a:pt x="37" y="21"/>
                    </a:cubicBezTo>
                    <a:cubicBezTo>
                      <a:pt x="34" y="23"/>
                      <a:pt x="31" y="25"/>
                      <a:pt x="29" y="29"/>
                    </a:cubicBezTo>
                    <a:cubicBezTo>
                      <a:pt x="27" y="32"/>
                      <a:pt x="25" y="36"/>
                      <a:pt x="24" y="40"/>
                    </a:cubicBezTo>
                    <a:cubicBezTo>
                      <a:pt x="24" y="45"/>
                      <a:pt x="23" y="50"/>
                      <a:pt x="2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/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black">
              <a:xfrm>
                <a:off x="7297734" y="3201985"/>
                <a:ext cx="365125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2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8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4" y="22"/>
                      <a:pt x="59" y="20"/>
                      <a:pt x="52" y="20"/>
                    </a:cubicBezTo>
                    <a:cubicBezTo>
                      <a:pt x="45" y="20"/>
                      <a:pt x="40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black">
              <a:xfrm>
                <a:off x="7740647" y="3089272"/>
                <a:ext cx="255587" cy="592137"/>
              </a:xfrm>
              <a:custGeom>
                <a:avLst/>
                <a:gdLst>
                  <a:gd name="T0" fmla="*/ 68 w 68"/>
                  <a:gd name="T1" fmla="*/ 154 h 156"/>
                  <a:gd name="T2" fmla="*/ 58 w 68"/>
                  <a:gd name="T3" fmla="*/ 156 h 156"/>
                  <a:gd name="T4" fmla="*/ 47 w 68"/>
                  <a:gd name="T5" fmla="*/ 156 h 156"/>
                  <a:gd name="T6" fmla="*/ 22 w 68"/>
                  <a:gd name="T7" fmla="*/ 149 h 156"/>
                  <a:gd name="T8" fmla="*/ 14 w 68"/>
                  <a:gd name="T9" fmla="*/ 125 h 156"/>
                  <a:gd name="T10" fmla="*/ 14 w 68"/>
                  <a:gd name="T11" fmla="*/ 51 h 156"/>
                  <a:gd name="T12" fmla="*/ 6 w 68"/>
                  <a:gd name="T13" fmla="*/ 51 h 156"/>
                  <a:gd name="T14" fmla="*/ 0 w 68"/>
                  <a:gd name="T15" fmla="*/ 46 h 156"/>
                  <a:gd name="T16" fmla="*/ 0 w 68"/>
                  <a:gd name="T17" fmla="*/ 32 h 156"/>
                  <a:gd name="T18" fmla="*/ 15 w 68"/>
                  <a:gd name="T19" fmla="*/ 32 h 156"/>
                  <a:gd name="T20" fmla="*/ 16 w 68"/>
                  <a:gd name="T21" fmla="*/ 0 h 156"/>
                  <a:gd name="T22" fmla="*/ 33 w 68"/>
                  <a:gd name="T23" fmla="*/ 0 h 156"/>
                  <a:gd name="T24" fmla="*/ 39 w 68"/>
                  <a:gd name="T25" fmla="*/ 6 h 156"/>
                  <a:gd name="T26" fmla="*/ 39 w 68"/>
                  <a:gd name="T27" fmla="*/ 32 h 156"/>
                  <a:gd name="T28" fmla="*/ 62 w 68"/>
                  <a:gd name="T29" fmla="*/ 32 h 156"/>
                  <a:gd name="T30" fmla="*/ 66 w 68"/>
                  <a:gd name="T31" fmla="*/ 34 h 156"/>
                  <a:gd name="T32" fmla="*/ 68 w 68"/>
                  <a:gd name="T33" fmla="*/ 38 h 156"/>
                  <a:gd name="T34" fmla="*/ 68 w 68"/>
                  <a:gd name="T35" fmla="*/ 51 h 156"/>
                  <a:gd name="T36" fmla="*/ 39 w 68"/>
                  <a:gd name="T37" fmla="*/ 51 h 156"/>
                  <a:gd name="T38" fmla="*/ 39 w 68"/>
                  <a:gd name="T39" fmla="*/ 123 h 156"/>
                  <a:gd name="T40" fmla="*/ 41 w 68"/>
                  <a:gd name="T41" fmla="*/ 133 h 156"/>
                  <a:gd name="T42" fmla="*/ 49 w 68"/>
                  <a:gd name="T43" fmla="*/ 137 h 156"/>
                  <a:gd name="T44" fmla="*/ 56 w 68"/>
                  <a:gd name="T45" fmla="*/ 137 h 156"/>
                  <a:gd name="T46" fmla="*/ 61 w 68"/>
                  <a:gd name="T47" fmla="*/ 137 h 156"/>
                  <a:gd name="T48" fmla="*/ 68 w 68"/>
                  <a:gd name="T49" fmla="*/ 142 h 156"/>
                  <a:gd name="T50" fmla="*/ 68 w 68"/>
                  <a:gd name="T51" fmla="*/ 15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8" h="156">
                    <a:moveTo>
                      <a:pt x="68" y="154"/>
                    </a:moveTo>
                    <a:cubicBezTo>
                      <a:pt x="64" y="155"/>
                      <a:pt x="61" y="155"/>
                      <a:pt x="58" y="156"/>
                    </a:cubicBezTo>
                    <a:cubicBezTo>
                      <a:pt x="54" y="156"/>
                      <a:pt x="51" y="156"/>
                      <a:pt x="47" y="156"/>
                    </a:cubicBezTo>
                    <a:cubicBezTo>
                      <a:pt x="36" y="156"/>
                      <a:pt x="27" y="154"/>
                      <a:pt x="22" y="149"/>
                    </a:cubicBezTo>
                    <a:cubicBezTo>
                      <a:pt x="17" y="144"/>
                      <a:pt x="14" y="136"/>
                      <a:pt x="14" y="125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2" y="51"/>
                      <a:pt x="0" y="50"/>
                      <a:pt x="0" y="4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2"/>
                      <a:pt x="39" y="6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4" y="32"/>
                      <a:pt x="65" y="33"/>
                      <a:pt x="66" y="34"/>
                    </a:cubicBezTo>
                    <a:cubicBezTo>
                      <a:pt x="67" y="35"/>
                      <a:pt x="68" y="36"/>
                      <a:pt x="68" y="38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9" y="128"/>
                      <a:pt x="39" y="131"/>
                      <a:pt x="41" y="133"/>
                    </a:cubicBezTo>
                    <a:cubicBezTo>
                      <a:pt x="42" y="136"/>
                      <a:pt x="45" y="137"/>
                      <a:pt x="49" y="137"/>
                    </a:cubicBezTo>
                    <a:cubicBezTo>
                      <a:pt x="52" y="137"/>
                      <a:pt x="54" y="137"/>
                      <a:pt x="56" y="137"/>
                    </a:cubicBezTo>
                    <a:cubicBezTo>
                      <a:pt x="58" y="137"/>
                      <a:pt x="60" y="137"/>
                      <a:pt x="61" y="137"/>
                    </a:cubicBezTo>
                    <a:cubicBezTo>
                      <a:pt x="66" y="137"/>
                      <a:pt x="68" y="139"/>
                      <a:pt x="68" y="142"/>
                    </a:cubicBezTo>
                    <a:lnTo>
                      <a:pt x="68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/>
              </a:p>
            </p:txBody>
          </p:sp>
          <p:sp>
            <p:nvSpPr>
              <p:cNvPr id="23" name="Freeform 17"/>
              <p:cNvSpPr>
                <a:spLocks noEditPoints="1"/>
              </p:cNvSpPr>
              <p:nvPr/>
            </p:nvSpPr>
            <p:spPr bwMode="black">
              <a:xfrm>
                <a:off x="8075610" y="3040059"/>
                <a:ext cx="112713" cy="633412"/>
              </a:xfrm>
              <a:custGeom>
                <a:avLst/>
                <a:gdLst>
                  <a:gd name="T0" fmla="*/ 15 w 30"/>
                  <a:gd name="T1" fmla="*/ 26 h 167"/>
                  <a:gd name="T2" fmla="*/ 3 w 30"/>
                  <a:gd name="T3" fmla="*/ 23 h 167"/>
                  <a:gd name="T4" fmla="*/ 0 w 30"/>
                  <a:gd name="T5" fmla="*/ 13 h 167"/>
                  <a:gd name="T6" fmla="*/ 3 w 30"/>
                  <a:gd name="T7" fmla="*/ 3 h 167"/>
                  <a:gd name="T8" fmla="*/ 15 w 30"/>
                  <a:gd name="T9" fmla="*/ 0 h 167"/>
                  <a:gd name="T10" fmla="*/ 26 w 30"/>
                  <a:gd name="T11" fmla="*/ 3 h 167"/>
                  <a:gd name="T12" fmla="*/ 30 w 30"/>
                  <a:gd name="T13" fmla="*/ 13 h 167"/>
                  <a:gd name="T14" fmla="*/ 26 w 30"/>
                  <a:gd name="T15" fmla="*/ 23 h 167"/>
                  <a:gd name="T16" fmla="*/ 15 w 30"/>
                  <a:gd name="T17" fmla="*/ 26 h 167"/>
                  <a:gd name="T18" fmla="*/ 27 w 30"/>
                  <a:gd name="T19" fmla="*/ 167 h 167"/>
                  <a:gd name="T20" fmla="*/ 8 w 30"/>
                  <a:gd name="T21" fmla="*/ 167 h 167"/>
                  <a:gd name="T22" fmla="*/ 3 w 30"/>
                  <a:gd name="T23" fmla="*/ 162 h 167"/>
                  <a:gd name="T24" fmla="*/ 3 w 30"/>
                  <a:gd name="T25" fmla="*/ 45 h 167"/>
                  <a:gd name="T26" fmla="*/ 21 w 30"/>
                  <a:gd name="T27" fmla="*/ 45 h 167"/>
                  <a:gd name="T28" fmla="*/ 27 w 30"/>
                  <a:gd name="T29" fmla="*/ 51 h 167"/>
                  <a:gd name="T30" fmla="*/ 27 w 30"/>
                  <a:gd name="T31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167">
                    <a:moveTo>
                      <a:pt x="15" y="26"/>
                    </a:moveTo>
                    <a:cubicBezTo>
                      <a:pt x="9" y="26"/>
                      <a:pt x="6" y="25"/>
                      <a:pt x="3" y="23"/>
                    </a:cubicBezTo>
                    <a:cubicBezTo>
                      <a:pt x="1" y="21"/>
                      <a:pt x="0" y="18"/>
                      <a:pt x="0" y="13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6" y="1"/>
                      <a:pt x="9" y="0"/>
                      <a:pt x="15" y="0"/>
                    </a:cubicBezTo>
                    <a:cubicBezTo>
                      <a:pt x="20" y="0"/>
                      <a:pt x="24" y="1"/>
                      <a:pt x="26" y="3"/>
                    </a:cubicBezTo>
                    <a:cubicBezTo>
                      <a:pt x="28" y="5"/>
                      <a:pt x="30" y="8"/>
                      <a:pt x="30" y="13"/>
                    </a:cubicBezTo>
                    <a:cubicBezTo>
                      <a:pt x="30" y="18"/>
                      <a:pt x="28" y="21"/>
                      <a:pt x="26" y="23"/>
                    </a:cubicBezTo>
                    <a:cubicBezTo>
                      <a:pt x="24" y="25"/>
                      <a:pt x="20" y="26"/>
                      <a:pt x="15" y="26"/>
                    </a:cubicBezTo>
                    <a:close/>
                    <a:moveTo>
                      <a:pt x="27" y="167"/>
                    </a:moveTo>
                    <a:cubicBezTo>
                      <a:pt x="8" y="167"/>
                      <a:pt x="8" y="167"/>
                      <a:pt x="8" y="167"/>
                    </a:cubicBezTo>
                    <a:cubicBezTo>
                      <a:pt x="5" y="167"/>
                      <a:pt x="3" y="165"/>
                      <a:pt x="3" y="16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5" y="45"/>
                      <a:pt x="27" y="47"/>
                      <a:pt x="27" y="51"/>
                    </a:cubicBezTo>
                    <a:lnTo>
                      <a:pt x="27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black">
              <a:xfrm>
                <a:off x="8289928" y="3201985"/>
                <a:ext cx="363537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2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8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4" y="22"/>
                      <a:pt x="59" y="20"/>
                      <a:pt x="52" y="20"/>
                    </a:cubicBezTo>
                    <a:cubicBezTo>
                      <a:pt x="45" y="20"/>
                      <a:pt x="40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/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black">
              <a:xfrm>
                <a:off x="8751889" y="3201988"/>
                <a:ext cx="390524" cy="635000"/>
              </a:xfrm>
              <a:custGeom>
                <a:avLst/>
                <a:gdLst>
                  <a:gd name="T0" fmla="*/ 0 w 104"/>
                  <a:gd name="T1" fmla="*/ 62 h 167"/>
                  <a:gd name="T2" fmla="*/ 3 w 104"/>
                  <a:gd name="T3" fmla="*/ 32 h 167"/>
                  <a:gd name="T4" fmla="*/ 14 w 104"/>
                  <a:gd name="T5" fmla="*/ 13 h 167"/>
                  <a:gd name="T6" fmla="*/ 32 w 104"/>
                  <a:gd name="T7" fmla="*/ 3 h 167"/>
                  <a:gd name="T8" fmla="*/ 58 w 104"/>
                  <a:gd name="T9" fmla="*/ 0 h 167"/>
                  <a:gd name="T10" fmla="*/ 78 w 104"/>
                  <a:gd name="T11" fmla="*/ 1 h 167"/>
                  <a:gd name="T12" fmla="*/ 95 w 104"/>
                  <a:gd name="T13" fmla="*/ 4 h 167"/>
                  <a:gd name="T14" fmla="*/ 102 w 104"/>
                  <a:gd name="T15" fmla="*/ 6 h 167"/>
                  <a:gd name="T16" fmla="*/ 104 w 104"/>
                  <a:gd name="T17" fmla="*/ 12 h 167"/>
                  <a:gd name="T18" fmla="*/ 104 w 104"/>
                  <a:gd name="T19" fmla="*/ 22 h 167"/>
                  <a:gd name="T20" fmla="*/ 95 w 104"/>
                  <a:gd name="T21" fmla="*/ 22 h 167"/>
                  <a:gd name="T22" fmla="*/ 96 w 104"/>
                  <a:gd name="T23" fmla="*/ 52 h 167"/>
                  <a:gd name="T24" fmla="*/ 96 w 104"/>
                  <a:gd name="T25" fmla="*/ 81 h 167"/>
                  <a:gd name="T26" fmla="*/ 96 w 104"/>
                  <a:gd name="T27" fmla="*/ 124 h 167"/>
                  <a:gd name="T28" fmla="*/ 85 w 104"/>
                  <a:gd name="T29" fmla="*/ 156 h 167"/>
                  <a:gd name="T30" fmla="*/ 48 w 104"/>
                  <a:gd name="T31" fmla="*/ 167 h 167"/>
                  <a:gd name="T32" fmla="*/ 39 w 104"/>
                  <a:gd name="T33" fmla="*/ 167 h 167"/>
                  <a:gd name="T34" fmla="*/ 30 w 104"/>
                  <a:gd name="T35" fmla="*/ 166 h 167"/>
                  <a:gd name="T36" fmla="*/ 20 w 104"/>
                  <a:gd name="T37" fmla="*/ 164 h 167"/>
                  <a:gd name="T38" fmla="*/ 13 w 104"/>
                  <a:gd name="T39" fmla="*/ 162 h 167"/>
                  <a:gd name="T40" fmla="*/ 9 w 104"/>
                  <a:gd name="T41" fmla="*/ 159 h 167"/>
                  <a:gd name="T42" fmla="*/ 8 w 104"/>
                  <a:gd name="T43" fmla="*/ 155 h 167"/>
                  <a:gd name="T44" fmla="*/ 8 w 104"/>
                  <a:gd name="T45" fmla="*/ 145 h 167"/>
                  <a:gd name="T46" fmla="*/ 25 w 104"/>
                  <a:gd name="T47" fmla="*/ 147 h 167"/>
                  <a:gd name="T48" fmla="*/ 41 w 104"/>
                  <a:gd name="T49" fmla="*/ 147 h 167"/>
                  <a:gd name="T50" fmla="*/ 65 w 104"/>
                  <a:gd name="T51" fmla="*/ 142 h 167"/>
                  <a:gd name="T52" fmla="*/ 72 w 104"/>
                  <a:gd name="T53" fmla="*/ 126 h 167"/>
                  <a:gd name="T54" fmla="*/ 72 w 104"/>
                  <a:gd name="T55" fmla="*/ 111 h 167"/>
                  <a:gd name="T56" fmla="*/ 58 w 104"/>
                  <a:gd name="T57" fmla="*/ 118 h 167"/>
                  <a:gd name="T58" fmla="*/ 42 w 104"/>
                  <a:gd name="T59" fmla="*/ 121 h 167"/>
                  <a:gd name="T60" fmla="*/ 21 w 104"/>
                  <a:gd name="T61" fmla="*/ 116 h 167"/>
                  <a:gd name="T62" fmla="*/ 8 w 104"/>
                  <a:gd name="T63" fmla="*/ 104 h 167"/>
                  <a:gd name="T64" fmla="*/ 2 w 104"/>
                  <a:gd name="T65" fmla="*/ 86 h 167"/>
                  <a:gd name="T66" fmla="*/ 0 w 104"/>
                  <a:gd name="T67" fmla="*/ 62 h 167"/>
                  <a:gd name="T68" fmla="*/ 24 w 104"/>
                  <a:gd name="T69" fmla="*/ 62 h 167"/>
                  <a:gd name="T70" fmla="*/ 25 w 104"/>
                  <a:gd name="T71" fmla="*/ 81 h 167"/>
                  <a:gd name="T72" fmla="*/ 30 w 104"/>
                  <a:gd name="T73" fmla="*/ 93 h 167"/>
                  <a:gd name="T74" fmla="*/ 38 w 104"/>
                  <a:gd name="T75" fmla="*/ 100 h 167"/>
                  <a:gd name="T76" fmla="*/ 49 w 104"/>
                  <a:gd name="T77" fmla="*/ 102 h 167"/>
                  <a:gd name="T78" fmla="*/ 62 w 104"/>
                  <a:gd name="T79" fmla="*/ 100 h 167"/>
                  <a:gd name="T80" fmla="*/ 72 w 104"/>
                  <a:gd name="T81" fmla="*/ 94 h 167"/>
                  <a:gd name="T82" fmla="*/ 72 w 104"/>
                  <a:gd name="T83" fmla="*/ 20 h 167"/>
                  <a:gd name="T84" fmla="*/ 65 w 104"/>
                  <a:gd name="T85" fmla="*/ 20 h 167"/>
                  <a:gd name="T86" fmla="*/ 57 w 104"/>
                  <a:gd name="T87" fmla="*/ 19 h 167"/>
                  <a:gd name="T88" fmla="*/ 42 w 104"/>
                  <a:gd name="T89" fmla="*/ 21 h 167"/>
                  <a:gd name="T90" fmla="*/ 32 w 104"/>
                  <a:gd name="T91" fmla="*/ 27 h 167"/>
                  <a:gd name="T92" fmla="*/ 26 w 104"/>
                  <a:gd name="T93" fmla="*/ 40 h 167"/>
                  <a:gd name="T94" fmla="*/ 24 w 104"/>
                  <a:gd name="T95" fmla="*/ 6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167">
                    <a:moveTo>
                      <a:pt x="0" y="62"/>
                    </a:moveTo>
                    <a:cubicBezTo>
                      <a:pt x="0" y="50"/>
                      <a:pt x="1" y="40"/>
                      <a:pt x="3" y="32"/>
                    </a:cubicBezTo>
                    <a:cubicBezTo>
                      <a:pt x="5" y="24"/>
                      <a:pt x="9" y="18"/>
                      <a:pt x="14" y="13"/>
                    </a:cubicBezTo>
                    <a:cubicBezTo>
                      <a:pt x="19" y="9"/>
                      <a:pt x="25" y="5"/>
                      <a:pt x="32" y="3"/>
                    </a:cubicBezTo>
                    <a:cubicBezTo>
                      <a:pt x="39" y="1"/>
                      <a:pt x="48" y="0"/>
                      <a:pt x="58" y="0"/>
                    </a:cubicBezTo>
                    <a:cubicBezTo>
                      <a:pt x="64" y="0"/>
                      <a:pt x="71" y="1"/>
                      <a:pt x="78" y="1"/>
                    </a:cubicBezTo>
                    <a:cubicBezTo>
                      <a:pt x="84" y="2"/>
                      <a:pt x="90" y="3"/>
                      <a:pt x="95" y="4"/>
                    </a:cubicBezTo>
                    <a:cubicBezTo>
                      <a:pt x="98" y="4"/>
                      <a:pt x="100" y="5"/>
                      <a:pt x="102" y="6"/>
                    </a:cubicBezTo>
                    <a:cubicBezTo>
                      <a:pt x="103" y="7"/>
                      <a:pt x="104" y="9"/>
                      <a:pt x="104" y="12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6" y="32"/>
                      <a:pt x="96" y="42"/>
                      <a:pt x="96" y="52"/>
                    </a:cubicBezTo>
                    <a:cubicBezTo>
                      <a:pt x="96" y="62"/>
                      <a:pt x="96" y="71"/>
                      <a:pt x="96" y="81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96" y="138"/>
                      <a:pt x="92" y="149"/>
                      <a:pt x="85" y="156"/>
                    </a:cubicBezTo>
                    <a:cubicBezTo>
                      <a:pt x="77" y="163"/>
                      <a:pt x="65" y="167"/>
                      <a:pt x="48" y="167"/>
                    </a:cubicBezTo>
                    <a:cubicBezTo>
                      <a:pt x="46" y="167"/>
                      <a:pt x="43" y="167"/>
                      <a:pt x="39" y="167"/>
                    </a:cubicBezTo>
                    <a:cubicBezTo>
                      <a:pt x="36" y="166"/>
                      <a:pt x="33" y="166"/>
                      <a:pt x="30" y="166"/>
                    </a:cubicBezTo>
                    <a:cubicBezTo>
                      <a:pt x="26" y="165"/>
                      <a:pt x="23" y="165"/>
                      <a:pt x="20" y="164"/>
                    </a:cubicBezTo>
                    <a:cubicBezTo>
                      <a:pt x="17" y="164"/>
                      <a:pt x="15" y="163"/>
                      <a:pt x="13" y="162"/>
                    </a:cubicBezTo>
                    <a:cubicBezTo>
                      <a:pt x="11" y="161"/>
                      <a:pt x="10" y="160"/>
                      <a:pt x="9" y="159"/>
                    </a:cubicBezTo>
                    <a:cubicBezTo>
                      <a:pt x="8" y="158"/>
                      <a:pt x="8" y="157"/>
                      <a:pt x="8" y="155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14" y="146"/>
                      <a:pt x="19" y="146"/>
                      <a:pt x="25" y="147"/>
                    </a:cubicBezTo>
                    <a:cubicBezTo>
                      <a:pt x="31" y="147"/>
                      <a:pt x="36" y="147"/>
                      <a:pt x="41" y="147"/>
                    </a:cubicBezTo>
                    <a:cubicBezTo>
                      <a:pt x="53" y="147"/>
                      <a:pt x="61" y="146"/>
                      <a:pt x="65" y="142"/>
                    </a:cubicBezTo>
                    <a:cubicBezTo>
                      <a:pt x="70" y="139"/>
                      <a:pt x="72" y="134"/>
                      <a:pt x="72" y="126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68" y="114"/>
                      <a:pt x="63" y="116"/>
                      <a:pt x="58" y="118"/>
                    </a:cubicBezTo>
                    <a:cubicBezTo>
                      <a:pt x="54" y="120"/>
                      <a:pt x="48" y="121"/>
                      <a:pt x="42" y="121"/>
                    </a:cubicBezTo>
                    <a:cubicBezTo>
                      <a:pt x="33" y="121"/>
                      <a:pt x="26" y="119"/>
                      <a:pt x="21" y="116"/>
                    </a:cubicBezTo>
                    <a:cubicBezTo>
                      <a:pt x="16" y="114"/>
                      <a:pt x="11" y="109"/>
                      <a:pt x="8" y="104"/>
                    </a:cubicBezTo>
                    <a:cubicBezTo>
                      <a:pt x="5" y="99"/>
                      <a:pt x="3" y="93"/>
                      <a:pt x="2" y="86"/>
                    </a:cubicBezTo>
                    <a:cubicBezTo>
                      <a:pt x="0" y="79"/>
                      <a:pt x="0" y="71"/>
                      <a:pt x="0" y="62"/>
                    </a:cubicBezTo>
                    <a:close/>
                    <a:moveTo>
                      <a:pt x="24" y="62"/>
                    </a:moveTo>
                    <a:cubicBezTo>
                      <a:pt x="24" y="69"/>
                      <a:pt x="24" y="76"/>
                      <a:pt x="25" y="81"/>
                    </a:cubicBezTo>
                    <a:cubicBezTo>
                      <a:pt x="26" y="86"/>
                      <a:pt x="28" y="90"/>
                      <a:pt x="30" y="93"/>
                    </a:cubicBezTo>
                    <a:cubicBezTo>
                      <a:pt x="32" y="96"/>
                      <a:pt x="34" y="99"/>
                      <a:pt x="38" y="100"/>
                    </a:cubicBezTo>
                    <a:cubicBezTo>
                      <a:pt x="41" y="101"/>
                      <a:pt x="44" y="102"/>
                      <a:pt x="49" y="102"/>
                    </a:cubicBezTo>
                    <a:cubicBezTo>
                      <a:pt x="54" y="102"/>
                      <a:pt x="58" y="101"/>
                      <a:pt x="62" y="100"/>
                    </a:cubicBezTo>
                    <a:cubicBezTo>
                      <a:pt x="65" y="98"/>
                      <a:pt x="69" y="96"/>
                      <a:pt x="72" y="94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0" y="20"/>
                      <a:pt x="67" y="20"/>
                      <a:pt x="65" y="20"/>
                    </a:cubicBezTo>
                    <a:cubicBezTo>
                      <a:pt x="62" y="19"/>
                      <a:pt x="59" y="19"/>
                      <a:pt x="57" y="19"/>
                    </a:cubicBezTo>
                    <a:cubicBezTo>
                      <a:pt x="51" y="19"/>
                      <a:pt x="46" y="20"/>
                      <a:pt x="42" y="21"/>
                    </a:cubicBezTo>
                    <a:cubicBezTo>
                      <a:pt x="38" y="22"/>
                      <a:pt x="34" y="24"/>
                      <a:pt x="32" y="27"/>
                    </a:cubicBezTo>
                    <a:cubicBezTo>
                      <a:pt x="29" y="31"/>
                      <a:pt x="27" y="35"/>
                      <a:pt x="26" y="40"/>
                    </a:cubicBezTo>
                    <a:cubicBezTo>
                      <a:pt x="24" y="46"/>
                      <a:pt x="24" y="53"/>
                      <a:pt x="24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/>
              </a:p>
            </p:txBody>
          </p:sp>
        </p:grpSp>
        <p:sp>
          <p:nvSpPr>
            <p:cNvPr id="9" name="Freeform 5"/>
            <p:cNvSpPr>
              <a:spLocks noChangeAspect="1" noEditPoints="1"/>
            </p:cNvSpPr>
            <p:nvPr/>
          </p:nvSpPr>
          <p:spPr bwMode="black">
            <a:xfrm>
              <a:off x="4856883" y="4633091"/>
              <a:ext cx="656108" cy="656108"/>
            </a:xfrm>
            <a:custGeom>
              <a:avLst/>
              <a:gdLst>
                <a:gd name="T0" fmla="*/ 864 w 1728"/>
                <a:gd name="T1" fmla="*/ 1728 h 1728"/>
                <a:gd name="T2" fmla="*/ 838 w 1728"/>
                <a:gd name="T3" fmla="*/ 1728 h 1728"/>
                <a:gd name="T4" fmla="*/ 1015 w 1728"/>
                <a:gd name="T5" fmla="*/ 1243 h 1728"/>
                <a:gd name="T6" fmla="*/ 1258 w 1728"/>
                <a:gd name="T7" fmla="*/ 1243 h 1728"/>
                <a:gd name="T8" fmla="*/ 1362 w 1728"/>
                <a:gd name="T9" fmla="*/ 1170 h 1728"/>
                <a:gd name="T10" fmla="*/ 1554 w 1728"/>
                <a:gd name="T11" fmla="*/ 643 h 1728"/>
                <a:gd name="T12" fmla="*/ 1444 w 1728"/>
                <a:gd name="T13" fmla="*/ 487 h 1728"/>
                <a:gd name="T14" fmla="*/ 1107 w 1728"/>
                <a:gd name="T15" fmla="*/ 487 h 1728"/>
                <a:gd name="T16" fmla="*/ 824 w 1728"/>
                <a:gd name="T17" fmla="*/ 1264 h 1728"/>
                <a:gd name="T18" fmla="*/ 824 w 1728"/>
                <a:gd name="T19" fmla="*/ 1264 h 1728"/>
                <a:gd name="T20" fmla="*/ 664 w 1728"/>
                <a:gd name="T21" fmla="*/ 1705 h 1728"/>
                <a:gd name="T22" fmla="*/ 0 w 1728"/>
                <a:gd name="T23" fmla="*/ 864 h 1728"/>
                <a:gd name="T24" fmla="*/ 631 w 1728"/>
                <a:gd name="T25" fmla="*/ 32 h 1728"/>
                <a:gd name="T26" fmla="*/ 465 w 1728"/>
                <a:gd name="T27" fmla="*/ 487 h 1728"/>
                <a:gd name="T28" fmla="*/ 465 w 1728"/>
                <a:gd name="T29" fmla="*/ 487 h 1728"/>
                <a:gd name="T30" fmla="*/ 190 w 1728"/>
                <a:gd name="T31" fmla="*/ 1243 h 1728"/>
                <a:gd name="T32" fmla="*/ 373 w 1728"/>
                <a:gd name="T33" fmla="*/ 1243 h 1728"/>
                <a:gd name="T34" fmla="*/ 607 w 1728"/>
                <a:gd name="T35" fmla="*/ 600 h 1728"/>
                <a:gd name="T36" fmla="*/ 745 w 1728"/>
                <a:gd name="T37" fmla="*/ 600 h 1728"/>
                <a:gd name="T38" fmla="*/ 511 w 1728"/>
                <a:gd name="T39" fmla="*/ 1243 h 1728"/>
                <a:gd name="T40" fmla="*/ 694 w 1728"/>
                <a:gd name="T41" fmla="*/ 1243 h 1728"/>
                <a:gd name="T42" fmla="*/ 912 w 1728"/>
                <a:gd name="T43" fmla="*/ 643 h 1728"/>
                <a:gd name="T44" fmla="*/ 802 w 1728"/>
                <a:gd name="T45" fmla="*/ 487 h 1728"/>
                <a:gd name="T46" fmla="*/ 649 w 1728"/>
                <a:gd name="T47" fmla="*/ 487 h 1728"/>
                <a:gd name="T48" fmla="*/ 825 w 1728"/>
                <a:gd name="T49" fmla="*/ 1 h 1728"/>
                <a:gd name="T50" fmla="*/ 864 w 1728"/>
                <a:gd name="T51" fmla="*/ 0 h 1728"/>
                <a:gd name="T52" fmla="*/ 1728 w 1728"/>
                <a:gd name="T53" fmla="*/ 864 h 1728"/>
                <a:gd name="T54" fmla="*/ 864 w 1728"/>
                <a:gd name="T55" fmla="*/ 1728 h 1728"/>
                <a:gd name="T56" fmla="*/ 1387 w 1728"/>
                <a:gd name="T57" fmla="*/ 600 h 1728"/>
                <a:gd name="T58" fmla="*/ 1249 w 1728"/>
                <a:gd name="T59" fmla="*/ 600 h 1728"/>
                <a:gd name="T60" fmla="*/ 1057 w 1728"/>
                <a:gd name="T61" fmla="*/ 1129 h 1728"/>
                <a:gd name="T62" fmla="*/ 1194 w 1728"/>
                <a:gd name="T63" fmla="*/ 1129 h 1728"/>
                <a:gd name="T64" fmla="*/ 1387 w 1728"/>
                <a:gd name="T65" fmla="*/ 60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8" h="1728">
                  <a:moveTo>
                    <a:pt x="864" y="1728"/>
                  </a:moveTo>
                  <a:cubicBezTo>
                    <a:pt x="856" y="1728"/>
                    <a:pt x="847" y="1728"/>
                    <a:pt x="838" y="1728"/>
                  </a:cubicBezTo>
                  <a:cubicBezTo>
                    <a:pt x="1015" y="1243"/>
                    <a:pt x="1015" y="1243"/>
                    <a:pt x="1015" y="1243"/>
                  </a:cubicBezTo>
                  <a:cubicBezTo>
                    <a:pt x="1258" y="1243"/>
                    <a:pt x="1258" y="1243"/>
                    <a:pt x="1258" y="1243"/>
                  </a:cubicBezTo>
                  <a:cubicBezTo>
                    <a:pt x="1301" y="1243"/>
                    <a:pt x="1347" y="1210"/>
                    <a:pt x="1362" y="1170"/>
                  </a:cubicBezTo>
                  <a:cubicBezTo>
                    <a:pt x="1554" y="643"/>
                    <a:pt x="1554" y="643"/>
                    <a:pt x="1554" y="643"/>
                  </a:cubicBezTo>
                  <a:cubicBezTo>
                    <a:pt x="1585" y="557"/>
                    <a:pt x="1536" y="487"/>
                    <a:pt x="1444" y="487"/>
                  </a:cubicBezTo>
                  <a:cubicBezTo>
                    <a:pt x="1107" y="487"/>
                    <a:pt x="1107" y="487"/>
                    <a:pt x="1107" y="487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664" y="1705"/>
                    <a:pt x="664" y="1705"/>
                    <a:pt x="664" y="1705"/>
                  </a:cubicBezTo>
                  <a:cubicBezTo>
                    <a:pt x="283" y="1614"/>
                    <a:pt x="0" y="1272"/>
                    <a:pt x="0" y="864"/>
                  </a:cubicBezTo>
                  <a:cubicBezTo>
                    <a:pt x="0" y="468"/>
                    <a:pt x="267" y="134"/>
                    <a:pt x="631" y="32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190" y="1243"/>
                    <a:pt x="190" y="1243"/>
                    <a:pt x="190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607" y="600"/>
                    <a:pt x="607" y="600"/>
                    <a:pt x="607" y="600"/>
                  </a:cubicBezTo>
                  <a:cubicBezTo>
                    <a:pt x="745" y="600"/>
                    <a:pt x="745" y="600"/>
                    <a:pt x="745" y="600"/>
                  </a:cubicBezTo>
                  <a:cubicBezTo>
                    <a:pt x="511" y="1243"/>
                    <a:pt x="511" y="1243"/>
                    <a:pt x="511" y="1243"/>
                  </a:cubicBezTo>
                  <a:cubicBezTo>
                    <a:pt x="694" y="1243"/>
                    <a:pt x="694" y="1243"/>
                    <a:pt x="694" y="1243"/>
                  </a:cubicBezTo>
                  <a:cubicBezTo>
                    <a:pt x="912" y="643"/>
                    <a:pt x="912" y="643"/>
                    <a:pt x="912" y="643"/>
                  </a:cubicBezTo>
                  <a:cubicBezTo>
                    <a:pt x="943" y="557"/>
                    <a:pt x="894" y="487"/>
                    <a:pt x="802" y="487"/>
                  </a:cubicBezTo>
                  <a:cubicBezTo>
                    <a:pt x="649" y="487"/>
                    <a:pt x="649" y="487"/>
                    <a:pt x="649" y="487"/>
                  </a:cubicBezTo>
                  <a:cubicBezTo>
                    <a:pt x="825" y="1"/>
                    <a:pt x="825" y="1"/>
                    <a:pt x="825" y="1"/>
                  </a:cubicBezTo>
                  <a:cubicBezTo>
                    <a:pt x="838" y="1"/>
                    <a:pt x="851" y="0"/>
                    <a:pt x="864" y="0"/>
                  </a:cubicBezTo>
                  <a:cubicBezTo>
                    <a:pt x="1341" y="0"/>
                    <a:pt x="1728" y="387"/>
                    <a:pt x="1728" y="864"/>
                  </a:cubicBezTo>
                  <a:cubicBezTo>
                    <a:pt x="1728" y="1341"/>
                    <a:pt x="1341" y="1728"/>
                    <a:pt x="864" y="1728"/>
                  </a:cubicBezTo>
                  <a:close/>
                  <a:moveTo>
                    <a:pt x="1387" y="600"/>
                  </a:moveTo>
                  <a:cubicBezTo>
                    <a:pt x="1249" y="600"/>
                    <a:pt x="1249" y="600"/>
                    <a:pt x="1249" y="600"/>
                  </a:cubicBezTo>
                  <a:cubicBezTo>
                    <a:pt x="1057" y="1129"/>
                    <a:pt x="1057" y="1129"/>
                    <a:pt x="1057" y="1129"/>
                  </a:cubicBezTo>
                  <a:cubicBezTo>
                    <a:pt x="1194" y="1129"/>
                    <a:pt x="1194" y="1129"/>
                    <a:pt x="1194" y="1129"/>
                  </a:cubicBezTo>
                  <a:lnTo>
                    <a:pt x="1387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400"/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01B667-04F9-4703-AC0B-828EB3ABAE35}" type="datetime1">
              <a:rPr lang="en-US"/>
              <a:t>10/16/2018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09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ogo"/>
          <p:cNvSpPr>
            <a:spLocks noChangeAspect="1" noEditPoints="1"/>
          </p:cNvSpPr>
          <p:nvPr/>
        </p:nvSpPr>
        <p:spPr bwMode="ltGray">
          <a:xfrm>
            <a:off x="10592970" y="5280661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6357B7-89E5-4BF0-8420-A1FBA9837E02}" type="datetime1">
              <a:rPr lang="en-US"/>
              <a:t>10/16/2018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088072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6DBA-136A-446D-B741-EEB23C8498AD}" type="datetime1">
              <a:rPr lang="en-US"/>
              <a:t>10/16/2018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70464" y="304801"/>
            <a:ext cx="1011936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9652000" cy="5791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AD4-79A0-493F-8AF8-E45415206710}" type="datetime1">
              <a:rPr lang="en-US"/>
              <a:t>10/16/2018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15599" y="2867800"/>
            <a:ext cx="11360803" cy="1122401"/>
          </a:xfrm>
          <a:prstGeom prst="rect">
            <a:avLst/>
          </a:prstGeom>
        </p:spPr>
        <p:txBody>
          <a:bodyPr anchor="ctr"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52542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32799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773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97F23119-B51D-A046-B936-DDC80FB38672}" type="datetime1">
              <a:rPr lang="en-US" smtClean="0"/>
              <a:t>10/16/2018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7849557" cy="2194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" panose="020B0604020204020204" pitchFamily="34" charset="0"/>
              </a:rPr>
              <a:t>HP Confidential. For use with HP customers under HP CDA only. </a:t>
            </a:r>
            <a:r>
              <a:rPr lang="en-US" sz="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© 2018 HP Development Company, L.P. The information contained herein is subject to change without notice.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2970" y="5280659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8951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E79129-E8EE-1848-99F3-BCFDF1B9B3C5}" type="datetime1">
              <a:rPr lang="en-US" smtClean="0"/>
              <a:t>10/16/2018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 dirty="0"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 dirty="0"/>
          </a:p>
        </p:txBody>
      </p:sp>
      <p:sp>
        <p:nvSpPr>
          <p:cNvPr id="12" name="logo"/>
          <p:cNvSpPr>
            <a:spLocks noChangeAspect="1" noEditPoints="1"/>
          </p:cNvSpPr>
          <p:nvPr/>
        </p:nvSpPr>
        <p:spPr bwMode="hidden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657651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ogo"/>
          <p:cNvSpPr>
            <a:spLocks noChangeAspect="1" noEditPoints="1"/>
          </p:cNvSpPr>
          <p:nvPr/>
        </p:nvSpPr>
        <p:spPr bwMode="ltGray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0B5A5F-E144-5146-B91E-A63E45B76328}" type="datetime1">
              <a:rPr lang="en-US" smtClean="0"/>
              <a:t>10/16/2018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 dirty="0"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2970" y="5280659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724870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7E36D40E-8972-3A48-A52E-A3AC97FF82E0}" type="datetime1">
              <a:rPr lang="en-US" smtClean="0"/>
              <a:t>10/16/2018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  <p:sp>
        <p:nvSpPr>
          <p:cNvPr id="11" name="logo"/>
          <p:cNvSpPr>
            <a:spLocks noChangeAspect="1" noEditPoints="1"/>
          </p:cNvSpPr>
          <p:nvPr/>
        </p:nvSpPr>
        <p:spPr bwMode="black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 dirty="0"/>
          </a:p>
        </p:txBody>
      </p:sp>
      <p:sp>
        <p:nvSpPr>
          <p:cNvPr id="12" name="logo"/>
          <p:cNvSpPr>
            <a:spLocks noChangeAspect="1" noEditPoints="1"/>
          </p:cNvSpPr>
          <p:nvPr/>
        </p:nvSpPr>
        <p:spPr bwMode="hidden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1226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3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6CC288B3-3F47-EC49-968F-F41671FE72DA}" type="datetime1">
              <a:rPr lang="en-US" smtClean="0"/>
              <a:t>10/16/2018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2970" y="5280659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14027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ECA1-E7E1-4AC7-9CB1-0D76AD69A72F}" type="datetime1">
              <a:rPr lang="en-US"/>
              <a:t>10/16/2018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logo"/>
          <p:cNvSpPr>
            <a:spLocks noChangeAspect="1" noEditPoints="1"/>
          </p:cNvSpPr>
          <p:nvPr/>
        </p:nvSpPr>
        <p:spPr bwMode="black">
          <a:xfrm>
            <a:off x="10592970" y="5280661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400"/>
          </a:p>
        </p:txBody>
      </p:sp>
      <p:sp>
        <p:nvSpPr>
          <p:cNvPr id="12" name="logo"/>
          <p:cNvSpPr>
            <a:spLocks noChangeAspect="1" noEditPoints="1"/>
          </p:cNvSpPr>
          <p:nvPr/>
        </p:nvSpPr>
        <p:spPr bwMode="hidden">
          <a:xfrm>
            <a:off x="10592970" y="5280661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3812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4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471869-9AB6-594D-854C-D3C3D8EA3288}" type="datetime1">
              <a:rPr lang="en-US" smtClean="0"/>
              <a:t>10/16/2018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 dirty="0"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 dirty="0"/>
          </a:p>
        </p:txBody>
      </p:sp>
      <p:sp>
        <p:nvSpPr>
          <p:cNvPr id="12" name="logo"/>
          <p:cNvSpPr>
            <a:spLocks noChangeAspect="1" noEditPoints="1"/>
          </p:cNvSpPr>
          <p:nvPr/>
        </p:nvSpPr>
        <p:spPr bwMode="hidden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38803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5000" b="0" cap="none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19600"/>
            <a:ext cx="9144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BC49A00F-9C62-B34E-9EE9-E4B0EB7BB85B}" type="datetime1">
              <a:rPr lang="en-US" smtClean="0"/>
              <a:t>10/16/2018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822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/>
        </p:nvSpPr>
        <p:spPr bwMode="invGray">
          <a:xfrm>
            <a:off x="11618948" y="6389905"/>
            <a:ext cx="356709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5000" b="0" cap="none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19600"/>
            <a:ext cx="9144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8055EE-3A00-A747-A332-34CF8507DF69}" type="datetime1">
              <a:rPr lang="en-US" smtClean="0"/>
              <a:t>10/16/2018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4345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/>
        </p:nvSpPr>
        <p:spPr bwMode="black">
          <a:xfrm>
            <a:off x="11589757" y="6321203"/>
            <a:ext cx="356709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74" y="304800"/>
            <a:ext cx="9144000" cy="2743200"/>
          </a:xfrm>
        </p:spPr>
        <p:txBody>
          <a:bodyPr anchor="t"/>
          <a:lstStyle>
            <a:lvl1pPr marL="174625" indent="-174625" algn="l">
              <a:defRPr sz="5000" b="0" cap="none" spc="-100" baseline="0"/>
            </a:lvl1pPr>
          </a:lstStyle>
          <a:p>
            <a:r>
              <a:t>“Click to add quote here. Type quotation marks before and after text.”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419600"/>
            <a:ext cx="9144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/>
              <a:t>Click to add quoted person’s name, title,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D5FD6D-D22C-DE40-AF19-FEAF32916765}" type="datetime1">
              <a:rPr lang="en-US" smtClean="0"/>
              <a:t>10/16/2018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288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F9B6F31E-55D1-E54D-8B13-86D9EA18487C}" type="datetime1">
              <a:rPr lang="en-US" smtClean="0"/>
              <a:t>10/16/2018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82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30D8F950-B9FA-8147-B2CF-13397E8E9205}" type="datetime1">
              <a:rPr lang="en-US" smtClean="0"/>
              <a:t>10/16/2018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10972801" cy="441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27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7CC594E0-15A1-7547-99BB-4A9390BB680D}" type="datetime1">
              <a:rPr lang="en-US" smtClean="0"/>
              <a:t>10/16/2018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61890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1" cy="4038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94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C97AB9AC-7ECE-1349-8E2F-A8E0AA64FD7B}" type="datetime1">
              <a:rPr lang="en-US" smtClean="0"/>
              <a:t>10/16/2018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99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C05CFC7C-99A8-C946-A1D8-9B5DDEC56D94}" type="datetime1">
              <a:rPr lang="en-US" smtClean="0"/>
              <a:t>10/16/2018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5898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3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6DBF-C943-4C33-8ABC-7B99CA9E705A}" type="datetime1">
              <a:rPr lang="en-US"/>
              <a:t>10/16/2018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4586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D610858F-DAE7-E343-9CE7-12AB96D073D8}" type="datetime1">
              <a:rPr lang="en-US" smtClean="0"/>
              <a:t>10/16/2018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37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76401"/>
            <a:ext cx="5315712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295400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676401"/>
            <a:ext cx="5315712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56AFBF41-506B-7640-8999-93D83BA1D208}" type="datetime1">
              <a:rPr lang="en-US" smtClean="0"/>
              <a:t>10/16/2018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9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76399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5315712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676399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2057401"/>
            <a:ext cx="5315712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B9C70CAC-BC99-1C4D-9966-C8E662DC4325}" type="datetime1">
              <a:rPr lang="en-US" smtClean="0"/>
              <a:t>10/16/2018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35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5E6908D2-DCFD-1447-8F1B-0FF660DF6CE2}" type="datetime1">
              <a:rPr lang="en-US" smtClean="0"/>
              <a:t>10/16/2018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9121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8641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15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666A4E4A-68CA-5F4B-B710-19208D24D8D9}" type="datetime1">
              <a:rPr lang="en-US" smtClean="0"/>
              <a:t>10/16/2018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9121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8641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9121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8641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81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3F0F741F-6479-824F-B9CC-5119E0748C07}" type="datetime1">
              <a:rPr lang="en-US" smtClean="0"/>
              <a:t>10/16/2018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9121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8641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9121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8641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320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762000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0" y="1295400"/>
            <a:ext cx="3048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21A17FB5-DE62-2842-9B9C-1760CDFCA51B}" type="datetime1">
              <a:rPr lang="en-US" smtClean="0"/>
              <a:t>10/16/2018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28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67056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0" y="1295400"/>
            <a:ext cx="390144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10772CE4-882A-E942-B6FA-60C06E2C0BAC}" type="datetime1">
              <a:rPr lang="en-US" smtClean="0"/>
              <a:t>10/16/2018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853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67056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892C67BF-A412-F948-8849-8908275BB93A}" type="datetime1">
              <a:rPr lang="en-US" smtClean="0"/>
              <a:t>10/16/2018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960" y="1295400"/>
            <a:ext cx="390144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7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5315712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6E970FE4-8C0E-344D-94F9-DC366C311D89}" type="datetime1">
              <a:rPr lang="en-US" smtClean="0"/>
              <a:t>10/16/2018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6688" y="1295400"/>
            <a:ext cx="5315712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953000"/>
            <a:ext cx="5315712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66688" y="4953000"/>
            <a:ext cx="5315712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4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21F620-4BFF-461C-8B03-12D769EDBF6A}" type="datetime1">
              <a:rPr lang="en-US"/>
              <a:t>10/16/2018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2970" y="5280661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400"/>
          </a:p>
        </p:txBody>
      </p:sp>
      <p:sp>
        <p:nvSpPr>
          <p:cNvPr id="12" name="logo"/>
          <p:cNvSpPr>
            <a:spLocks noChangeAspect="1" noEditPoints="1"/>
          </p:cNvSpPr>
          <p:nvPr/>
        </p:nvSpPr>
        <p:spPr bwMode="hidden">
          <a:xfrm>
            <a:off x="10592970" y="5280661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872426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C66F972E-9BC3-DA42-A131-A5356F9FB9DA}" type="datetime1">
              <a:rPr lang="en-US" smtClean="0"/>
              <a:t>10/16/2018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9121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8641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89121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68641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05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6DA0F-634A-A14D-803F-BC90F2C1175E}" type="datetime1">
              <a:rPr lang="en-US" smtClean="0"/>
              <a:t>10/16/2018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 dirty="0"/>
          </a:p>
        </p:txBody>
      </p:sp>
      <p:sp>
        <p:nvSpPr>
          <p:cNvPr id="9" name="Freeform 5"/>
          <p:cNvSpPr>
            <a:spLocks noChangeAspect="1" noEditPoints="1"/>
          </p:cNvSpPr>
          <p:nvPr/>
        </p:nvSpPr>
        <p:spPr bwMode="invGray">
          <a:xfrm>
            <a:off x="11589757" y="6321203"/>
            <a:ext cx="356709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983655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 bwMode="black">
          <a:xfrm>
            <a:off x="9768842" y="6043634"/>
            <a:ext cx="1931857" cy="258521"/>
            <a:chOff x="3046414" y="3021011"/>
            <a:chExt cx="6095999" cy="815977"/>
          </a:xfrm>
        </p:grpSpPr>
        <p:sp>
          <p:nvSpPr>
            <p:cNvPr id="11" name="Freeform 5"/>
            <p:cNvSpPr>
              <a:spLocks/>
            </p:cNvSpPr>
            <p:nvPr/>
          </p:nvSpPr>
          <p:spPr bwMode="black">
            <a:xfrm>
              <a:off x="3046414" y="3021011"/>
              <a:ext cx="371475" cy="652464"/>
            </a:xfrm>
            <a:custGeom>
              <a:avLst/>
              <a:gdLst>
                <a:gd name="T0" fmla="*/ 0 w 99"/>
                <a:gd name="T1" fmla="*/ 0 h 172"/>
                <a:gd name="T2" fmla="*/ 18 w 99"/>
                <a:gd name="T3" fmla="*/ 0 h 172"/>
                <a:gd name="T4" fmla="*/ 22 w 99"/>
                <a:gd name="T5" fmla="*/ 1 h 172"/>
                <a:gd name="T6" fmla="*/ 24 w 99"/>
                <a:gd name="T7" fmla="*/ 6 h 172"/>
                <a:gd name="T8" fmla="*/ 24 w 99"/>
                <a:gd name="T9" fmla="*/ 101 h 172"/>
                <a:gd name="T10" fmla="*/ 51 w 99"/>
                <a:gd name="T11" fmla="*/ 74 h 172"/>
                <a:gd name="T12" fmla="*/ 70 w 99"/>
                <a:gd name="T13" fmla="*/ 50 h 172"/>
                <a:gd name="T14" fmla="*/ 88 w 99"/>
                <a:gd name="T15" fmla="*/ 50 h 172"/>
                <a:gd name="T16" fmla="*/ 92 w 99"/>
                <a:gd name="T17" fmla="*/ 54 h 172"/>
                <a:gd name="T18" fmla="*/ 90 w 99"/>
                <a:gd name="T19" fmla="*/ 60 h 172"/>
                <a:gd name="T20" fmla="*/ 83 w 99"/>
                <a:gd name="T21" fmla="*/ 69 h 172"/>
                <a:gd name="T22" fmla="*/ 73 w 99"/>
                <a:gd name="T23" fmla="*/ 81 h 172"/>
                <a:gd name="T24" fmla="*/ 60 w 99"/>
                <a:gd name="T25" fmla="*/ 94 h 172"/>
                <a:gd name="T26" fmla="*/ 45 w 99"/>
                <a:gd name="T27" fmla="*/ 107 h 172"/>
                <a:gd name="T28" fmla="*/ 61 w 99"/>
                <a:gd name="T29" fmla="*/ 122 h 172"/>
                <a:gd name="T30" fmla="*/ 75 w 99"/>
                <a:gd name="T31" fmla="*/ 137 h 172"/>
                <a:gd name="T32" fmla="*/ 88 w 99"/>
                <a:gd name="T33" fmla="*/ 153 h 172"/>
                <a:gd name="T34" fmla="*/ 99 w 99"/>
                <a:gd name="T35" fmla="*/ 172 h 172"/>
                <a:gd name="T36" fmla="*/ 77 w 99"/>
                <a:gd name="T37" fmla="*/ 172 h 172"/>
                <a:gd name="T38" fmla="*/ 72 w 99"/>
                <a:gd name="T39" fmla="*/ 171 h 172"/>
                <a:gd name="T40" fmla="*/ 69 w 99"/>
                <a:gd name="T41" fmla="*/ 167 h 172"/>
                <a:gd name="T42" fmla="*/ 61 w 99"/>
                <a:gd name="T43" fmla="*/ 153 h 172"/>
                <a:gd name="T44" fmla="*/ 50 w 99"/>
                <a:gd name="T45" fmla="*/ 141 h 172"/>
                <a:gd name="T46" fmla="*/ 38 w 99"/>
                <a:gd name="T47" fmla="*/ 128 h 172"/>
                <a:gd name="T48" fmla="*/ 24 w 99"/>
                <a:gd name="T49" fmla="*/ 115 h 172"/>
                <a:gd name="T50" fmla="*/ 24 w 99"/>
                <a:gd name="T51" fmla="*/ 172 h 172"/>
                <a:gd name="T52" fmla="*/ 5 w 99"/>
                <a:gd name="T53" fmla="*/ 172 h 172"/>
                <a:gd name="T54" fmla="*/ 0 w 99"/>
                <a:gd name="T55" fmla="*/ 167 h 172"/>
                <a:gd name="T56" fmla="*/ 0 w 99"/>
                <a:gd name="T5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72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3" y="2"/>
                    <a:pt x="24" y="4"/>
                    <a:pt x="24" y="6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35" y="92"/>
                    <a:pt x="44" y="83"/>
                    <a:pt x="51" y="74"/>
                  </a:cubicBezTo>
                  <a:cubicBezTo>
                    <a:pt x="58" y="66"/>
                    <a:pt x="65" y="58"/>
                    <a:pt x="70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91" y="50"/>
                    <a:pt x="92" y="52"/>
                    <a:pt x="92" y="54"/>
                  </a:cubicBezTo>
                  <a:cubicBezTo>
                    <a:pt x="92" y="56"/>
                    <a:pt x="91" y="58"/>
                    <a:pt x="90" y="60"/>
                  </a:cubicBezTo>
                  <a:cubicBezTo>
                    <a:pt x="88" y="63"/>
                    <a:pt x="86" y="65"/>
                    <a:pt x="83" y="69"/>
                  </a:cubicBezTo>
                  <a:cubicBezTo>
                    <a:pt x="81" y="73"/>
                    <a:pt x="77" y="77"/>
                    <a:pt x="73" y="81"/>
                  </a:cubicBezTo>
                  <a:cubicBezTo>
                    <a:pt x="69" y="85"/>
                    <a:pt x="65" y="90"/>
                    <a:pt x="60" y="94"/>
                  </a:cubicBezTo>
                  <a:cubicBezTo>
                    <a:pt x="55" y="99"/>
                    <a:pt x="50" y="103"/>
                    <a:pt x="45" y="107"/>
                  </a:cubicBezTo>
                  <a:cubicBezTo>
                    <a:pt x="51" y="112"/>
                    <a:pt x="57" y="117"/>
                    <a:pt x="61" y="122"/>
                  </a:cubicBezTo>
                  <a:cubicBezTo>
                    <a:pt x="66" y="126"/>
                    <a:pt x="71" y="132"/>
                    <a:pt x="75" y="137"/>
                  </a:cubicBezTo>
                  <a:cubicBezTo>
                    <a:pt x="80" y="142"/>
                    <a:pt x="84" y="148"/>
                    <a:pt x="88" y="153"/>
                  </a:cubicBezTo>
                  <a:cubicBezTo>
                    <a:pt x="92" y="159"/>
                    <a:pt x="95" y="166"/>
                    <a:pt x="99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5" y="172"/>
                    <a:pt x="73" y="172"/>
                    <a:pt x="72" y="171"/>
                  </a:cubicBezTo>
                  <a:cubicBezTo>
                    <a:pt x="71" y="170"/>
                    <a:pt x="70" y="169"/>
                    <a:pt x="69" y="167"/>
                  </a:cubicBezTo>
                  <a:cubicBezTo>
                    <a:pt x="67" y="162"/>
                    <a:pt x="64" y="158"/>
                    <a:pt x="61" y="153"/>
                  </a:cubicBezTo>
                  <a:cubicBezTo>
                    <a:pt x="57" y="149"/>
                    <a:pt x="54" y="145"/>
                    <a:pt x="50" y="141"/>
                  </a:cubicBezTo>
                  <a:cubicBezTo>
                    <a:pt x="47" y="137"/>
                    <a:pt x="43" y="132"/>
                    <a:pt x="38" y="128"/>
                  </a:cubicBezTo>
                  <a:cubicBezTo>
                    <a:pt x="34" y="124"/>
                    <a:pt x="29" y="119"/>
                    <a:pt x="24" y="115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5" y="172"/>
                    <a:pt x="5" y="172"/>
                    <a:pt x="5" y="172"/>
                  </a:cubicBezTo>
                  <a:cubicBezTo>
                    <a:pt x="2" y="172"/>
                    <a:pt x="0" y="170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3444876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6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7 w 96"/>
                <a:gd name="T19" fmla="*/ 126 h 128"/>
                <a:gd name="T20" fmla="*/ 54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4 w 96"/>
                <a:gd name="T27" fmla="*/ 94 h 128"/>
                <a:gd name="T28" fmla="*/ 0 w 96"/>
                <a:gd name="T29" fmla="*/ 65 h 128"/>
                <a:gd name="T30" fmla="*/ 4 w 96"/>
                <a:gd name="T31" fmla="*/ 35 h 128"/>
                <a:gd name="T32" fmla="*/ 13 w 96"/>
                <a:gd name="T33" fmla="*/ 15 h 128"/>
                <a:gd name="T34" fmla="*/ 29 w 96"/>
                <a:gd name="T35" fmla="*/ 4 h 128"/>
                <a:gd name="T36" fmla="*/ 51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4 w 96"/>
                <a:gd name="T49" fmla="*/ 73 h 128"/>
                <a:gd name="T50" fmla="*/ 23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70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29 w 96"/>
                <a:gd name="T65" fmla="*/ 29 h 128"/>
                <a:gd name="T66" fmla="*/ 25 w 96"/>
                <a:gd name="T67" fmla="*/ 40 h 128"/>
                <a:gd name="T68" fmla="*/ 23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4" y="80"/>
                    <a:pt x="25" y="85"/>
                    <a:pt x="26" y="90"/>
                  </a:cubicBezTo>
                  <a:cubicBezTo>
                    <a:pt x="27" y="94"/>
                    <a:pt x="29" y="98"/>
                    <a:pt x="31" y="100"/>
                  </a:cubicBezTo>
                  <a:cubicBezTo>
                    <a:pt x="34" y="103"/>
                    <a:pt x="37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1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9" y="124"/>
                    <a:pt x="83" y="125"/>
                    <a:pt x="77" y="126"/>
                  </a:cubicBezTo>
                  <a:cubicBezTo>
                    <a:pt x="70" y="127"/>
                    <a:pt x="62" y="128"/>
                    <a:pt x="54" y="128"/>
                  </a:cubicBezTo>
                  <a:cubicBezTo>
                    <a:pt x="45" y="128"/>
                    <a:pt x="37" y="127"/>
                    <a:pt x="30" y="125"/>
                  </a:cubicBezTo>
                  <a:cubicBezTo>
                    <a:pt x="23" y="122"/>
                    <a:pt x="18" y="119"/>
                    <a:pt x="13" y="114"/>
                  </a:cubicBezTo>
                  <a:cubicBezTo>
                    <a:pt x="9" y="109"/>
                    <a:pt x="6" y="102"/>
                    <a:pt x="4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4" y="35"/>
                  </a:cubicBezTo>
                  <a:cubicBezTo>
                    <a:pt x="6" y="27"/>
                    <a:pt x="9" y="20"/>
                    <a:pt x="13" y="15"/>
                  </a:cubicBezTo>
                  <a:cubicBezTo>
                    <a:pt x="17" y="10"/>
                    <a:pt x="23" y="6"/>
                    <a:pt x="29" y="4"/>
                  </a:cubicBezTo>
                  <a:cubicBezTo>
                    <a:pt x="35" y="1"/>
                    <a:pt x="42" y="0"/>
                    <a:pt x="51" y="0"/>
                  </a:cubicBezTo>
                  <a:cubicBezTo>
                    <a:pt x="60" y="0"/>
                    <a:pt x="67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1" y="19"/>
                    <a:pt x="93" y="25"/>
                    <a:pt x="94" y="31"/>
                  </a:cubicBezTo>
                  <a:cubicBezTo>
                    <a:pt x="96" y="37"/>
                    <a:pt x="96" y="43"/>
                    <a:pt x="96" y="50"/>
                  </a:cubicBezTo>
                  <a:cubicBezTo>
                    <a:pt x="96" y="55"/>
                    <a:pt x="96" y="59"/>
                    <a:pt x="95" y="63"/>
                  </a:cubicBezTo>
                  <a:cubicBezTo>
                    <a:pt x="95" y="68"/>
                    <a:pt x="94" y="71"/>
                    <a:pt x="94" y="73"/>
                  </a:cubicBezTo>
                  <a:lnTo>
                    <a:pt x="23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70" y="26"/>
                  </a:cubicBezTo>
                  <a:cubicBezTo>
                    <a:pt x="67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2" y="25"/>
                    <a:pt x="29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4" y="50"/>
                    <a:pt x="23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black">
            <a:xfrm>
              <a:off x="3890964" y="3198810"/>
              <a:ext cx="361949" cy="487363"/>
            </a:xfrm>
            <a:custGeom>
              <a:avLst/>
              <a:gdLst>
                <a:gd name="T0" fmla="*/ 24 w 96"/>
                <a:gd name="T1" fmla="*/ 73 h 128"/>
                <a:gd name="T2" fmla="*/ 26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7 w 96"/>
                <a:gd name="T19" fmla="*/ 126 h 128"/>
                <a:gd name="T20" fmla="*/ 54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4 w 96"/>
                <a:gd name="T27" fmla="*/ 94 h 128"/>
                <a:gd name="T28" fmla="*/ 0 w 96"/>
                <a:gd name="T29" fmla="*/ 65 h 128"/>
                <a:gd name="T30" fmla="*/ 4 w 96"/>
                <a:gd name="T31" fmla="*/ 35 h 128"/>
                <a:gd name="T32" fmla="*/ 13 w 96"/>
                <a:gd name="T33" fmla="*/ 15 h 128"/>
                <a:gd name="T34" fmla="*/ 29 w 96"/>
                <a:gd name="T35" fmla="*/ 4 h 128"/>
                <a:gd name="T36" fmla="*/ 51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6 w 96"/>
                <a:gd name="T47" fmla="*/ 63 h 128"/>
                <a:gd name="T48" fmla="*/ 94 w 96"/>
                <a:gd name="T49" fmla="*/ 73 h 128"/>
                <a:gd name="T50" fmla="*/ 24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70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30 w 96"/>
                <a:gd name="T65" fmla="*/ 29 h 128"/>
                <a:gd name="T66" fmla="*/ 25 w 96"/>
                <a:gd name="T67" fmla="*/ 40 h 128"/>
                <a:gd name="T68" fmla="*/ 24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4" y="73"/>
                  </a:moveTo>
                  <a:cubicBezTo>
                    <a:pt x="24" y="80"/>
                    <a:pt x="25" y="85"/>
                    <a:pt x="26" y="90"/>
                  </a:cubicBezTo>
                  <a:cubicBezTo>
                    <a:pt x="27" y="94"/>
                    <a:pt x="29" y="98"/>
                    <a:pt x="31" y="100"/>
                  </a:cubicBezTo>
                  <a:cubicBezTo>
                    <a:pt x="34" y="103"/>
                    <a:pt x="38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6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1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9" y="124"/>
                    <a:pt x="83" y="125"/>
                    <a:pt x="77" y="126"/>
                  </a:cubicBezTo>
                  <a:cubicBezTo>
                    <a:pt x="70" y="127"/>
                    <a:pt x="62" y="128"/>
                    <a:pt x="54" y="128"/>
                  </a:cubicBezTo>
                  <a:cubicBezTo>
                    <a:pt x="45" y="128"/>
                    <a:pt x="37" y="127"/>
                    <a:pt x="30" y="125"/>
                  </a:cubicBezTo>
                  <a:cubicBezTo>
                    <a:pt x="23" y="122"/>
                    <a:pt x="18" y="119"/>
                    <a:pt x="13" y="114"/>
                  </a:cubicBezTo>
                  <a:cubicBezTo>
                    <a:pt x="9" y="109"/>
                    <a:pt x="6" y="102"/>
                    <a:pt x="4" y="94"/>
                  </a:cubicBezTo>
                  <a:cubicBezTo>
                    <a:pt x="2" y="86"/>
                    <a:pt x="0" y="76"/>
                    <a:pt x="0" y="65"/>
                  </a:cubicBezTo>
                  <a:cubicBezTo>
                    <a:pt x="0" y="53"/>
                    <a:pt x="2" y="43"/>
                    <a:pt x="4" y="35"/>
                  </a:cubicBezTo>
                  <a:cubicBezTo>
                    <a:pt x="6" y="27"/>
                    <a:pt x="9" y="20"/>
                    <a:pt x="13" y="15"/>
                  </a:cubicBezTo>
                  <a:cubicBezTo>
                    <a:pt x="17" y="10"/>
                    <a:pt x="23" y="6"/>
                    <a:pt x="29" y="4"/>
                  </a:cubicBezTo>
                  <a:cubicBezTo>
                    <a:pt x="35" y="1"/>
                    <a:pt x="42" y="0"/>
                    <a:pt x="51" y="0"/>
                  </a:cubicBezTo>
                  <a:cubicBezTo>
                    <a:pt x="60" y="0"/>
                    <a:pt x="68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1" y="19"/>
                    <a:pt x="93" y="25"/>
                    <a:pt x="94" y="31"/>
                  </a:cubicBezTo>
                  <a:cubicBezTo>
                    <a:pt x="96" y="37"/>
                    <a:pt x="96" y="43"/>
                    <a:pt x="96" y="50"/>
                  </a:cubicBezTo>
                  <a:cubicBezTo>
                    <a:pt x="96" y="55"/>
                    <a:pt x="96" y="59"/>
                    <a:pt x="96" y="63"/>
                  </a:cubicBezTo>
                  <a:cubicBezTo>
                    <a:pt x="95" y="68"/>
                    <a:pt x="94" y="71"/>
                    <a:pt x="94" y="73"/>
                  </a:cubicBezTo>
                  <a:lnTo>
                    <a:pt x="24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70" y="26"/>
                  </a:cubicBezTo>
                  <a:cubicBezTo>
                    <a:pt x="67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2" y="25"/>
                    <a:pt x="30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4" y="50"/>
                    <a:pt x="24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black">
            <a:xfrm>
              <a:off x="4327526" y="3201985"/>
              <a:ext cx="398462" cy="627062"/>
            </a:xfrm>
            <a:custGeom>
              <a:avLst/>
              <a:gdLst>
                <a:gd name="T0" fmla="*/ 61 w 106"/>
                <a:gd name="T1" fmla="*/ 126 h 165"/>
                <a:gd name="T2" fmla="*/ 44 w 106"/>
                <a:gd name="T3" fmla="*/ 123 h 165"/>
                <a:gd name="T4" fmla="*/ 32 w 106"/>
                <a:gd name="T5" fmla="*/ 118 h 165"/>
                <a:gd name="T6" fmla="*/ 32 w 106"/>
                <a:gd name="T7" fmla="*/ 165 h 165"/>
                <a:gd name="T8" fmla="*/ 14 w 106"/>
                <a:gd name="T9" fmla="*/ 165 h 165"/>
                <a:gd name="T10" fmla="*/ 8 w 106"/>
                <a:gd name="T11" fmla="*/ 160 h 165"/>
                <a:gd name="T12" fmla="*/ 8 w 106"/>
                <a:gd name="T13" fmla="*/ 79 h 165"/>
                <a:gd name="T14" fmla="*/ 8 w 106"/>
                <a:gd name="T15" fmla="*/ 51 h 165"/>
                <a:gd name="T16" fmla="*/ 9 w 106"/>
                <a:gd name="T17" fmla="*/ 22 h 165"/>
                <a:gd name="T18" fmla="*/ 5 w 106"/>
                <a:gd name="T19" fmla="*/ 22 h 165"/>
                <a:gd name="T20" fmla="*/ 0 w 106"/>
                <a:gd name="T21" fmla="*/ 17 h 165"/>
                <a:gd name="T22" fmla="*/ 0 w 106"/>
                <a:gd name="T23" fmla="*/ 5 h 165"/>
                <a:gd name="T24" fmla="*/ 9 w 106"/>
                <a:gd name="T25" fmla="*/ 3 h 165"/>
                <a:gd name="T26" fmla="*/ 21 w 106"/>
                <a:gd name="T27" fmla="*/ 2 h 165"/>
                <a:gd name="T28" fmla="*/ 34 w 106"/>
                <a:gd name="T29" fmla="*/ 1 h 165"/>
                <a:gd name="T30" fmla="*/ 47 w 106"/>
                <a:gd name="T31" fmla="*/ 0 h 165"/>
                <a:gd name="T32" fmla="*/ 74 w 106"/>
                <a:gd name="T33" fmla="*/ 3 h 165"/>
                <a:gd name="T34" fmla="*/ 92 w 106"/>
                <a:gd name="T35" fmla="*/ 14 h 165"/>
                <a:gd name="T36" fmla="*/ 102 w 106"/>
                <a:gd name="T37" fmla="*/ 33 h 165"/>
                <a:gd name="T38" fmla="*/ 106 w 106"/>
                <a:gd name="T39" fmla="*/ 63 h 165"/>
                <a:gd name="T40" fmla="*/ 95 w 106"/>
                <a:gd name="T41" fmla="*/ 111 h 165"/>
                <a:gd name="T42" fmla="*/ 61 w 106"/>
                <a:gd name="T43" fmla="*/ 126 h 165"/>
                <a:gd name="T44" fmla="*/ 54 w 106"/>
                <a:gd name="T45" fmla="*/ 107 h 165"/>
                <a:gd name="T46" fmla="*/ 66 w 106"/>
                <a:gd name="T47" fmla="*/ 105 h 165"/>
                <a:gd name="T48" fmla="*/ 75 w 106"/>
                <a:gd name="T49" fmla="*/ 98 h 165"/>
                <a:gd name="T50" fmla="*/ 80 w 106"/>
                <a:gd name="T51" fmla="*/ 84 h 165"/>
                <a:gd name="T52" fmla="*/ 81 w 106"/>
                <a:gd name="T53" fmla="*/ 63 h 165"/>
                <a:gd name="T54" fmla="*/ 80 w 106"/>
                <a:gd name="T55" fmla="*/ 43 h 165"/>
                <a:gd name="T56" fmla="*/ 75 w 106"/>
                <a:gd name="T57" fmla="*/ 29 h 165"/>
                <a:gd name="T58" fmla="*/ 64 w 106"/>
                <a:gd name="T59" fmla="*/ 22 h 165"/>
                <a:gd name="T60" fmla="*/ 47 w 106"/>
                <a:gd name="T61" fmla="*/ 19 h 165"/>
                <a:gd name="T62" fmla="*/ 40 w 106"/>
                <a:gd name="T63" fmla="*/ 20 h 165"/>
                <a:gd name="T64" fmla="*/ 32 w 106"/>
                <a:gd name="T65" fmla="*/ 20 h 165"/>
                <a:gd name="T66" fmla="*/ 32 w 106"/>
                <a:gd name="T67" fmla="*/ 102 h 165"/>
                <a:gd name="T68" fmla="*/ 42 w 106"/>
                <a:gd name="T69" fmla="*/ 105 h 165"/>
                <a:gd name="T70" fmla="*/ 54 w 106"/>
                <a:gd name="T71" fmla="*/ 10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" h="165">
                  <a:moveTo>
                    <a:pt x="61" y="126"/>
                  </a:moveTo>
                  <a:cubicBezTo>
                    <a:pt x="54" y="126"/>
                    <a:pt x="48" y="125"/>
                    <a:pt x="44" y="123"/>
                  </a:cubicBezTo>
                  <a:cubicBezTo>
                    <a:pt x="39" y="122"/>
                    <a:pt x="35" y="120"/>
                    <a:pt x="32" y="118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4" y="165"/>
                    <a:pt x="14" y="165"/>
                    <a:pt x="14" y="165"/>
                  </a:cubicBezTo>
                  <a:cubicBezTo>
                    <a:pt x="10" y="165"/>
                    <a:pt x="8" y="163"/>
                    <a:pt x="8" y="160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0"/>
                    <a:pt x="8" y="60"/>
                    <a:pt x="8" y="51"/>
                  </a:cubicBezTo>
                  <a:cubicBezTo>
                    <a:pt x="8" y="41"/>
                    <a:pt x="9" y="31"/>
                    <a:pt x="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5" y="4"/>
                    <a:pt x="9" y="3"/>
                  </a:cubicBezTo>
                  <a:cubicBezTo>
                    <a:pt x="13" y="3"/>
                    <a:pt x="16" y="2"/>
                    <a:pt x="21" y="2"/>
                  </a:cubicBezTo>
                  <a:cubicBezTo>
                    <a:pt x="25" y="2"/>
                    <a:pt x="29" y="1"/>
                    <a:pt x="34" y="1"/>
                  </a:cubicBezTo>
                  <a:cubicBezTo>
                    <a:pt x="38" y="1"/>
                    <a:pt x="43" y="0"/>
                    <a:pt x="47" y="0"/>
                  </a:cubicBezTo>
                  <a:cubicBezTo>
                    <a:pt x="57" y="0"/>
                    <a:pt x="66" y="1"/>
                    <a:pt x="74" y="3"/>
                  </a:cubicBezTo>
                  <a:cubicBezTo>
                    <a:pt x="81" y="5"/>
                    <a:pt x="87" y="9"/>
                    <a:pt x="92" y="14"/>
                  </a:cubicBezTo>
                  <a:cubicBezTo>
                    <a:pt x="97" y="18"/>
                    <a:pt x="100" y="25"/>
                    <a:pt x="102" y="33"/>
                  </a:cubicBezTo>
                  <a:cubicBezTo>
                    <a:pt x="105" y="41"/>
                    <a:pt x="106" y="51"/>
                    <a:pt x="106" y="63"/>
                  </a:cubicBezTo>
                  <a:cubicBezTo>
                    <a:pt x="106" y="84"/>
                    <a:pt x="102" y="100"/>
                    <a:pt x="95" y="111"/>
                  </a:cubicBezTo>
                  <a:cubicBezTo>
                    <a:pt x="87" y="121"/>
                    <a:pt x="76" y="126"/>
                    <a:pt x="61" y="126"/>
                  </a:cubicBezTo>
                  <a:close/>
                  <a:moveTo>
                    <a:pt x="54" y="107"/>
                  </a:moveTo>
                  <a:cubicBezTo>
                    <a:pt x="59" y="107"/>
                    <a:pt x="63" y="106"/>
                    <a:pt x="66" y="105"/>
                  </a:cubicBezTo>
                  <a:cubicBezTo>
                    <a:pt x="70" y="103"/>
                    <a:pt x="73" y="101"/>
                    <a:pt x="75" y="98"/>
                  </a:cubicBezTo>
                  <a:cubicBezTo>
                    <a:pt x="77" y="94"/>
                    <a:pt x="79" y="90"/>
                    <a:pt x="80" y="84"/>
                  </a:cubicBezTo>
                  <a:cubicBezTo>
                    <a:pt x="81" y="78"/>
                    <a:pt x="81" y="71"/>
                    <a:pt x="81" y="63"/>
                  </a:cubicBezTo>
                  <a:cubicBezTo>
                    <a:pt x="81" y="55"/>
                    <a:pt x="81" y="48"/>
                    <a:pt x="80" y="43"/>
                  </a:cubicBezTo>
                  <a:cubicBezTo>
                    <a:pt x="79" y="37"/>
                    <a:pt x="77" y="33"/>
                    <a:pt x="75" y="29"/>
                  </a:cubicBezTo>
                  <a:cubicBezTo>
                    <a:pt x="72" y="26"/>
                    <a:pt x="69" y="23"/>
                    <a:pt x="64" y="22"/>
                  </a:cubicBezTo>
                  <a:cubicBezTo>
                    <a:pt x="60" y="20"/>
                    <a:pt x="54" y="19"/>
                    <a:pt x="47" y="19"/>
                  </a:cubicBezTo>
                  <a:cubicBezTo>
                    <a:pt x="45" y="19"/>
                    <a:pt x="43" y="19"/>
                    <a:pt x="40" y="20"/>
                  </a:cubicBezTo>
                  <a:cubicBezTo>
                    <a:pt x="37" y="20"/>
                    <a:pt x="34" y="20"/>
                    <a:pt x="32" y="20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5" y="103"/>
                    <a:pt x="39" y="104"/>
                    <a:pt x="42" y="105"/>
                  </a:cubicBezTo>
                  <a:cubicBezTo>
                    <a:pt x="45" y="106"/>
                    <a:pt x="49" y="107"/>
                    <a:pt x="54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black">
            <a:xfrm>
              <a:off x="5006974" y="3206748"/>
              <a:ext cx="236539" cy="466723"/>
            </a:xfrm>
            <a:custGeom>
              <a:avLst/>
              <a:gdLst>
                <a:gd name="T0" fmla="*/ 55 w 63"/>
                <a:gd name="T1" fmla="*/ 0 h 123"/>
                <a:gd name="T2" fmla="*/ 62 w 63"/>
                <a:gd name="T3" fmla="*/ 2 h 123"/>
                <a:gd name="T4" fmla="*/ 63 w 63"/>
                <a:gd name="T5" fmla="*/ 6 h 123"/>
                <a:gd name="T6" fmla="*/ 63 w 63"/>
                <a:gd name="T7" fmla="*/ 22 h 123"/>
                <a:gd name="T8" fmla="*/ 60 w 63"/>
                <a:gd name="T9" fmla="*/ 22 h 123"/>
                <a:gd name="T10" fmla="*/ 57 w 63"/>
                <a:gd name="T11" fmla="*/ 22 h 123"/>
                <a:gd name="T12" fmla="*/ 39 w 63"/>
                <a:gd name="T13" fmla="*/ 25 h 123"/>
                <a:gd name="T14" fmla="*/ 24 w 63"/>
                <a:gd name="T15" fmla="*/ 36 h 123"/>
                <a:gd name="T16" fmla="*/ 24 w 63"/>
                <a:gd name="T17" fmla="*/ 123 h 123"/>
                <a:gd name="T18" fmla="*/ 5 w 63"/>
                <a:gd name="T19" fmla="*/ 123 h 123"/>
                <a:gd name="T20" fmla="*/ 0 w 63"/>
                <a:gd name="T21" fmla="*/ 118 h 123"/>
                <a:gd name="T22" fmla="*/ 0 w 63"/>
                <a:gd name="T23" fmla="*/ 1 h 123"/>
                <a:gd name="T24" fmla="*/ 14 w 63"/>
                <a:gd name="T25" fmla="*/ 1 h 123"/>
                <a:gd name="T26" fmla="*/ 19 w 63"/>
                <a:gd name="T27" fmla="*/ 2 h 123"/>
                <a:gd name="T28" fmla="*/ 21 w 63"/>
                <a:gd name="T29" fmla="*/ 7 h 123"/>
                <a:gd name="T30" fmla="*/ 22 w 63"/>
                <a:gd name="T31" fmla="*/ 18 h 123"/>
                <a:gd name="T32" fmla="*/ 36 w 63"/>
                <a:gd name="T33" fmla="*/ 6 h 123"/>
                <a:gd name="T34" fmla="*/ 55 w 63"/>
                <a:gd name="T3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123">
                  <a:moveTo>
                    <a:pt x="55" y="0"/>
                  </a:moveTo>
                  <a:cubicBezTo>
                    <a:pt x="58" y="0"/>
                    <a:pt x="60" y="1"/>
                    <a:pt x="62" y="2"/>
                  </a:cubicBezTo>
                  <a:cubicBezTo>
                    <a:pt x="63" y="3"/>
                    <a:pt x="63" y="4"/>
                    <a:pt x="63" y="6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0" y="22"/>
                    <a:pt x="44" y="23"/>
                    <a:pt x="39" y="25"/>
                  </a:cubicBezTo>
                  <a:cubicBezTo>
                    <a:pt x="34" y="27"/>
                    <a:pt x="29" y="31"/>
                    <a:pt x="24" y="36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2" y="123"/>
                    <a:pt x="0" y="121"/>
                    <a:pt x="0" y="1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8" y="2"/>
                    <a:pt x="19" y="2"/>
                  </a:cubicBezTo>
                  <a:cubicBezTo>
                    <a:pt x="20" y="3"/>
                    <a:pt x="21" y="5"/>
                    <a:pt x="21" y="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6" y="13"/>
                    <a:pt x="30" y="9"/>
                    <a:pt x="36" y="6"/>
                  </a:cubicBezTo>
                  <a:cubicBezTo>
                    <a:pt x="42" y="2"/>
                    <a:pt x="48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black">
            <a:xfrm>
              <a:off x="5295902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5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6 w 96"/>
                <a:gd name="T19" fmla="*/ 126 h 128"/>
                <a:gd name="T20" fmla="*/ 53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3 w 96"/>
                <a:gd name="T27" fmla="*/ 94 h 128"/>
                <a:gd name="T28" fmla="*/ 0 w 96"/>
                <a:gd name="T29" fmla="*/ 65 h 128"/>
                <a:gd name="T30" fmla="*/ 3 w 96"/>
                <a:gd name="T31" fmla="*/ 35 h 128"/>
                <a:gd name="T32" fmla="*/ 13 w 96"/>
                <a:gd name="T33" fmla="*/ 15 h 128"/>
                <a:gd name="T34" fmla="*/ 28 w 96"/>
                <a:gd name="T35" fmla="*/ 4 h 128"/>
                <a:gd name="T36" fmla="*/ 50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3 w 96"/>
                <a:gd name="T49" fmla="*/ 73 h 128"/>
                <a:gd name="T50" fmla="*/ 23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69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29 w 96"/>
                <a:gd name="T65" fmla="*/ 29 h 128"/>
                <a:gd name="T66" fmla="*/ 25 w 96"/>
                <a:gd name="T67" fmla="*/ 40 h 128"/>
                <a:gd name="T68" fmla="*/ 23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4" y="80"/>
                    <a:pt x="24" y="85"/>
                    <a:pt x="25" y="90"/>
                  </a:cubicBezTo>
                  <a:cubicBezTo>
                    <a:pt x="26" y="94"/>
                    <a:pt x="28" y="98"/>
                    <a:pt x="31" y="100"/>
                  </a:cubicBezTo>
                  <a:cubicBezTo>
                    <a:pt x="34" y="103"/>
                    <a:pt x="37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0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8" y="124"/>
                    <a:pt x="83" y="125"/>
                    <a:pt x="76" y="126"/>
                  </a:cubicBezTo>
                  <a:cubicBezTo>
                    <a:pt x="70" y="127"/>
                    <a:pt x="62" y="128"/>
                    <a:pt x="53" y="128"/>
                  </a:cubicBezTo>
                  <a:cubicBezTo>
                    <a:pt x="44" y="128"/>
                    <a:pt x="36" y="127"/>
                    <a:pt x="30" y="125"/>
                  </a:cubicBezTo>
                  <a:cubicBezTo>
                    <a:pt x="23" y="122"/>
                    <a:pt x="17" y="119"/>
                    <a:pt x="13" y="114"/>
                  </a:cubicBezTo>
                  <a:cubicBezTo>
                    <a:pt x="9" y="109"/>
                    <a:pt x="5" y="102"/>
                    <a:pt x="3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3" y="35"/>
                  </a:cubicBezTo>
                  <a:cubicBezTo>
                    <a:pt x="5" y="27"/>
                    <a:pt x="9" y="20"/>
                    <a:pt x="13" y="15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5" y="1"/>
                    <a:pt x="42" y="0"/>
                    <a:pt x="50" y="0"/>
                  </a:cubicBezTo>
                  <a:cubicBezTo>
                    <a:pt x="60" y="0"/>
                    <a:pt x="67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0" y="19"/>
                    <a:pt x="93" y="25"/>
                    <a:pt x="94" y="31"/>
                  </a:cubicBezTo>
                  <a:cubicBezTo>
                    <a:pt x="95" y="37"/>
                    <a:pt x="96" y="43"/>
                    <a:pt x="96" y="50"/>
                  </a:cubicBezTo>
                  <a:cubicBezTo>
                    <a:pt x="96" y="55"/>
                    <a:pt x="96" y="59"/>
                    <a:pt x="95" y="63"/>
                  </a:cubicBezTo>
                  <a:cubicBezTo>
                    <a:pt x="95" y="68"/>
                    <a:pt x="94" y="71"/>
                    <a:pt x="93" y="73"/>
                  </a:cubicBezTo>
                  <a:lnTo>
                    <a:pt x="23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69" y="26"/>
                  </a:cubicBezTo>
                  <a:cubicBezTo>
                    <a:pt x="66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1" y="25"/>
                    <a:pt x="29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3" y="50"/>
                    <a:pt x="23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black">
            <a:xfrm>
              <a:off x="5746750" y="3040059"/>
              <a:ext cx="109537" cy="633412"/>
            </a:xfrm>
            <a:custGeom>
              <a:avLst/>
              <a:gdLst>
                <a:gd name="T0" fmla="*/ 15 w 29"/>
                <a:gd name="T1" fmla="*/ 26 h 167"/>
                <a:gd name="T2" fmla="*/ 3 w 29"/>
                <a:gd name="T3" fmla="*/ 23 h 167"/>
                <a:gd name="T4" fmla="*/ 0 w 29"/>
                <a:gd name="T5" fmla="*/ 13 h 167"/>
                <a:gd name="T6" fmla="*/ 3 w 29"/>
                <a:gd name="T7" fmla="*/ 3 h 167"/>
                <a:gd name="T8" fmla="*/ 15 w 29"/>
                <a:gd name="T9" fmla="*/ 0 h 167"/>
                <a:gd name="T10" fmla="*/ 26 w 29"/>
                <a:gd name="T11" fmla="*/ 3 h 167"/>
                <a:gd name="T12" fmla="*/ 29 w 29"/>
                <a:gd name="T13" fmla="*/ 13 h 167"/>
                <a:gd name="T14" fmla="*/ 26 w 29"/>
                <a:gd name="T15" fmla="*/ 23 h 167"/>
                <a:gd name="T16" fmla="*/ 15 w 29"/>
                <a:gd name="T17" fmla="*/ 26 h 167"/>
                <a:gd name="T18" fmla="*/ 27 w 29"/>
                <a:gd name="T19" fmla="*/ 167 h 167"/>
                <a:gd name="T20" fmla="*/ 8 w 29"/>
                <a:gd name="T21" fmla="*/ 167 h 167"/>
                <a:gd name="T22" fmla="*/ 3 w 29"/>
                <a:gd name="T23" fmla="*/ 162 h 167"/>
                <a:gd name="T24" fmla="*/ 3 w 29"/>
                <a:gd name="T25" fmla="*/ 45 h 167"/>
                <a:gd name="T26" fmla="*/ 21 w 29"/>
                <a:gd name="T27" fmla="*/ 45 h 167"/>
                <a:gd name="T28" fmla="*/ 27 w 29"/>
                <a:gd name="T29" fmla="*/ 51 h 167"/>
                <a:gd name="T30" fmla="*/ 27 w 29"/>
                <a:gd name="T3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67">
                  <a:moveTo>
                    <a:pt x="15" y="26"/>
                  </a:moveTo>
                  <a:cubicBezTo>
                    <a:pt x="9" y="26"/>
                    <a:pt x="5" y="25"/>
                    <a:pt x="3" y="23"/>
                  </a:cubicBezTo>
                  <a:cubicBezTo>
                    <a:pt x="1" y="21"/>
                    <a:pt x="0" y="18"/>
                    <a:pt x="0" y="13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9" y="0"/>
                    <a:pt x="15" y="0"/>
                  </a:cubicBezTo>
                  <a:cubicBezTo>
                    <a:pt x="20" y="0"/>
                    <a:pt x="23" y="1"/>
                    <a:pt x="26" y="3"/>
                  </a:cubicBezTo>
                  <a:cubicBezTo>
                    <a:pt x="28" y="5"/>
                    <a:pt x="29" y="8"/>
                    <a:pt x="29" y="13"/>
                  </a:cubicBezTo>
                  <a:cubicBezTo>
                    <a:pt x="29" y="18"/>
                    <a:pt x="28" y="21"/>
                    <a:pt x="26" y="23"/>
                  </a:cubicBezTo>
                  <a:cubicBezTo>
                    <a:pt x="23" y="25"/>
                    <a:pt x="20" y="26"/>
                    <a:pt x="15" y="26"/>
                  </a:cubicBezTo>
                  <a:close/>
                  <a:moveTo>
                    <a:pt x="27" y="167"/>
                  </a:moveTo>
                  <a:cubicBezTo>
                    <a:pt x="8" y="167"/>
                    <a:pt x="8" y="167"/>
                    <a:pt x="8" y="167"/>
                  </a:cubicBezTo>
                  <a:cubicBezTo>
                    <a:pt x="4" y="167"/>
                    <a:pt x="3" y="165"/>
                    <a:pt x="3" y="16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5" y="45"/>
                    <a:pt x="27" y="47"/>
                    <a:pt x="27" y="51"/>
                  </a:cubicBezTo>
                  <a:lnTo>
                    <a:pt x="27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black">
            <a:xfrm>
              <a:off x="5961062" y="3201985"/>
              <a:ext cx="363537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1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7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3" y="22"/>
                    <a:pt x="58" y="20"/>
                    <a:pt x="52" y="20"/>
                  </a:cubicBezTo>
                  <a:cubicBezTo>
                    <a:pt x="45" y="20"/>
                    <a:pt x="39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black">
            <a:xfrm>
              <a:off x="6400799" y="3209923"/>
              <a:ext cx="379414" cy="463551"/>
            </a:xfrm>
            <a:custGeom>
              <a:avLst/>
              <a:gdLst>
                <a:gd name="T0" fmla="*/ 43 w 101"/>
                <a:gd name="T1" fmla="*/ 122 h 122"/>
                <a:gd name="T2" fmla="*/ 38 w 101"/>
                <a:gd name="T3" fmla="*/ 121 h 122"/>
                <a:gd name="T4" fmla="*/ 36 w 101"/>
                <a:gd name="T5" fmla="*/ 117 h 122"/>
                <a:gd name="T6" fmla="*/ 13 w 101"/>
                <a:gd name="T7" fmla="*/ 59 h 122"/>
                <a:gd name="T8" fmla="*/ 0 w 101"/>
                <a:gd name="T9" fmla="*/ 0 h 122"/>
                <a:gd name="T10" fmla="*/ 20 w 101"/>
                <a:gd name="T11" fmla="*/ 0 h 122"/>
                <a:gd name="T12" fmla="*/ 25 w 101"/>
                <a:gd name="T13" fmla="*/ 6 h 122"/>
                <a:gd name="T14" fmla="*/ 29 w 101"/>
                <a:gd name="T15" fmla="*/ 30 h 122"/>
                <a:gd name="T16" fmla="*/ 35 w 101"/>
                <a:gd name="T17" fmla="*/ 55 h 122"/>
                <a:gd name="T18" fmla="*/ 43 w 101"/>
                <a:gd name="T19" fmla="*/ 79 h 122"/>
                <a:gd name="T20" fmla="*/ 51 w 101"/>
                <a:gd name="T21" fmla="*/ 101 h 122"/>
                <a:gd name="T22" fmla="*/ 60 w 101"/>
                <a:gd name="T23" fmla="*/ 78 h 122"/>
                <a:gd name="T24" fmla="*/ 67 w 101"/>
                <a:gd name="T25" fmla="*/ 52 h 122"/>
                <a:gd name="T26" fmla="*/ 74 w 101"/>
                <a:gd name="T27" fmla="*/ 25 h 122"/>
                <a:gd name="T28" fmla="*/ 78 w 101"/>
                <a:gd name="T29" fmla="*/ 0 h 122"/>
                <a:gd name="T30" fmla="*/ 96 w 101"/>
                <a:gd name="T31" fmla="*/ 0 h 122"/>
                <a:gd name="T32" fmla="*/ 101 w 101"/>
                <a:gd name="T33" fmla="*/ 5 h 122"/>
                <a:gd name="T34" fmla="*/ 100 w 101"/>
                <a:gd name="T35" fmla="*/ 11 h 122"/>
                <a:gd name="T36" fmla="*/ 99 w 101"/>
                <a:gd name="T37" fmla="*/ 19 h 122"/>
                <a:gd name="T38" fmla="*/ 85 w 101"/>
                <a:gd name="T39" fmla="*/ 70 h 122"/>
                <a:gd name="T40" fmla="*/ 64 w 101"/>
                <a:gd name="T41" fmla="*/ 122 h 122"/>
                <a:gd name="T42" fmla="*/ 43 w 101"/>
                <a:gd name="T4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22">
                  <a:moveTo>
                    <a:pt x="43" y="122"/>
                  </a:moveTo>
                  <a:cubicBezTo>
                    <a:pt x="41" y="122"/>
                    <a:pt x="39" y="122"/>
                    <a:pt x="38" y="121"/>
                  </a:cubicBezTo>
                  <a:cubicBezTo>
                    <a:pt x="38" y="120"/>
                    <a:pt x="37" y="119"/>
                    <a:pt x="36" y="117"/>
                  </a:cubicBezTo>
                  <a:cubicBezTo>
                    <a:pt x="27" y="98"/>
                    <a:pt x="20" y="79"/>
                    <a:pt x="13" y="59"/>
                  </a:cubicBezTo>
                  <a:cubicBezTo>
                    <a:pt x="7" y="40"/>
                    <a:pt x="2" y="2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5" y="2"/>
                    <a:pt x="25" y="6"/>
                  </a:cubicBezTo>
                  <a:cubicBezTo>
                    <a:pt x="26" y="13"/>
                    <a:pt x="28" y="21"/>
                    <a:pt x="29" y="30"/>
                  </a:cubicBezTo>
                  <a:cubicBezTo>
                    <a:pt x="31" y="38"/>
                    <a:pt x="33" y="46"/>
                    <a:pt x="35" y="55"/>
                  </a:cubicBezTo>
                  <a:cubicBezTo>
                    <a:pt x="38" y="63"/>
                    <a:pt x="40" y="71"/>
                    <a:pt x="43" y="79"/>
                  </a:cubicBezTo>
                  <a:cubicBezTo>
                    <a:pt x="45" y="87"/>
                    <a:pt x="48" y="95"/>
                    <a:pt x="51" y="101"/>
                  </a:cubicBezTo>
                  <a:cubicBezTo>
                    <a:pt x="54" y="95"/>
                    <a:pt x="57" y="87"/>
                    <a:pt x="60" y="78"/>
                  </a:cubicBezTo>
                  <a:cubicBezTo>
                    <a:pt x="63" y="70"/>
                    <a:pt x="65" y="61"/>
                    <a:pt x="67" y="52"/>
                  </a:cubicBezTo>
                  <a:cubicBezTo>
                    <a:pt x="70" y="43"/>
                    <a:pt x="72" y="34"/>
                    <a:pt x="74" y="25"/>
                  </a:cubicBezTo>
                  <a:cubicBezTo>
                    <a:pt x="75" y="16"/>
                    <a:pt x="77" y="8"/>
                    <a:pt x="7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9" y="0"/>
                    <a:pt x="101" y="2"/>
                    <a:pt x="101" y="5"/>
                  </a:cubicBezTo>
                  <a:cubicBezTo>
                    <a:pt x="101" y="7"/>
                    <a:pt x="101" y="9"/>
                    <a:pt x="100" y="11"/>
                  </a:cubicBezTo>
                  <a:cubicBezTo>
                    <a:pt x="100" y="13"/>
                    <a:pt x="100" y="16"/>
                    <a:pt x="99" y="19"/>
                  </a:cubicBezTo>
                  <a:cubicBezTo>
                    <a:pt x="96" y="36"/>
                    <a:pt x="91" y="53"/>
                    <a:pt x="85" y="70"/>
                  </a:cubicBezTo>
                  <a:cubicBezTo>
                    <a:pt x="79" y="88"/>
                    <a:pt x="72" y="105"/>
                    <a:pt x="64" y="122"/>
                  </a:cubicBezTo>
                  <a:lnTo>
                    <a:pt x="43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black">
            <a:xfrm>
              <a:off x="6840536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5 w 96"/>
                <a:gd name="T3" fmla="*/ 90 h 128"/>
                <a:gd name="T4" fmla="*/ 31 w 96"/>
                <a:gd name="T5" fmla="*/ 100 h 128"/>
                <a:gd name="T6" fmla="*/ 41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6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6 w 96"/>
                <a:gd name="T19" fmla="*/ 126 h 128"/>
                <a:gd name="T20" fmla="*/ 53 w 96"/>
                <a:gd name="T21" fmla="*/ 128 h 128"/>
                <a:gd name="T22" fmla="*/ 29 w 96"/>
                <a:gd name="T23" fmla="*/ 125 h 128"/>
                <a:gd name="T24" fmla="*/ 13 w 96"/>
                <a:gd name="T25" fmla="*/ 114 h 128"/>
                <a:gd name="T26" fmla="*/ 3 w 96"/>
                <a:gd name="T27" fmla="*/ 94 h 128"/>
                <a:gd name="T28" fmla="*/ 0 w 96"/>
                <a:gd name="T29" fmla="*/ 65 h 128"/>
                <a:gd name="T30" fmla="*/ 3 w 96"/>
                <a:gd name="T31" fmla="*/ 35 h 128"/>
                <a:gd name="T32" fmla="*/ 12 w 96"/>
                <a:gd name="T33" fmla="*/ 15 h 128"/>
                <a:gd name="T34" fmla="*/ 28 w 96"/>
                <a:gd name="T35" fmla="*/ 4 h 128"/>
                <a:gd name="T36" fmla="*/ 50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3 w 96"/>
                <a:gd name="T49" fmla="*/ 73 h 128"/>
                <a:gd name="T50" fmla="*/ 23 w 96"/>
                <a:gd name="T51" fmla="*/ 73 h 128"/>
                <a:gd name="T52" fmla="*/ 73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69 w 96"/>
                <a:gd name="T59" fmla="*/ 26 h 128"/>
                <a:gd name="T60" fmla="*/ 51 w 96"/>
                <a:gd name="T61" fmla="*/ 19 h 128"/>
                <a:gd name="T62" fmla="*/ 37 w 96"/>
                <a:gd name="T63" fmla="*/ 21 h 128"/>
                <a:gd name="T64" fmla="*/ 29 w 96"/>
                <a:gd name="T65" fmla="*/ 29 h 128"/>
                <a:gd name="T66" fmla="*/ 24 w 96"/>
                <a:gd name="T67" fmla="*/ 40 h 128"/>
                <a:gd name="T68" fmla="*/ 23 w 96"/>
                <a:gd name="T69" fmla="*/ 56 h 128"/>
                <a:gd name="T70" fmla="*/ 73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3" y="80"/>
                    <a:pt x="24" y="85"/>
                    <a:pt x="25" y="90"/>
                  </a:cubicBezTo>
                  <a:cubicBezTo>
                    <a:pt x="26" y="94"/>
                    <a:pt x="28" y="98"/>
                    <a:pt x="31" y="100"/>
                  </a:cubicBezTo>
                  <a:cubicBezTo>
                    <a:pt x="33" y="103"/>
                    <a:pt x="37" y="105"/>
                    <a:pt x="41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4" y="107"/>
                    <a:pt x="86" y="107"/>
                  </a:cubicBezTo>
                  <a:cubicBezTo>
                    <a:pt x="90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8" y="124"/>
                    <a:pt x="83" y="125"/>
                    <a:pt x="76" y="126"/>
                  </a:cubicBezTo>
                  <a:cubicBezTo>
                    <a:pt x="69" y="127"/>
                    <a:pt x="62" y="128"/>
                    <a:pt x="53" y="128"/>
                  </a:cubicBezTo>
                  <a:cubicBezTo>
                    <a:pt x="44" y="128"/>
                    <a:pt x="36" y="127"/>
                    <a:pt x="29" y="125"/>
                  </a:cubicBezTo>
                  <a:cubicBezTo>
                    <a:pt x="23" y="122"/>
                    <a:pt x="17" y="119"/>
                    <a:pt x="13" y="114"/>
                  </a:cubicBezTo>
                  <a:cubicBezTo>
                    <a:pt x="8" y="109"/>
                    <a:pt x="5" y="102"/>
                    <a:pt x="3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3" y="35"/>
                  </a:cubicBezTo>
                  <a:cubicBezTo>
                    <a:pt x="5" y="27"/>
                    <a:pt x="8" y="20"/>
                    <a:pt x="12" y="15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4" y="1"/>
                    <a:pt x="42" y="0"/>
                    <a:pt x="50" y="0"/>
                  </a:cubicBezTo>
                  <a:cubicBezTo>
                    <a:pt x="59" y="0"/>
                    <a:pt x="67" y="2"/>
                    <a:pt x="73" y="4"/>
                  </a:cubicBezTo>
                  <a:cubicBezTo>
                    <a:pt x="79" y="7"/>
                    <a:pt x="83" y="10"/>
                    <a:pt x="87" y="15"/>
                  </a:cubicBezTo>
                  <a:cubicBezTo>
                    <a:pt x="90" y="19"/>
                    <a:pt x="92" y="25"/>
                    <a:pt x="94" y="31"/>
                  </a:cubicBezTo>
                  <a:cubicBezTo>
                    <a:pt x="95" y="37"/>
                    <a:pt x="96" y="43"/>
                    <a:pt x="96" y="50"/>
                  </a:cubicBezTo>
                  <a:cubicBezTo>
                    <a:pt x="96" y="55"/>
                    <a:pt x="95" y="59"/>
                    <a:pt x="95" y="63"/>
                  </a:cubicBezTo>
                  <a:cubicBezTo>
                    <a:pt x="94" y="68"/>
                    <a:pt x="94" y="71"/>
                    <a:pt x="93" y="73"/>
                  </a:cubicBezTo>
                  <a:lnTo>
                    <a:pt x="23" y="73"/>
                  </a:lnTo>
                  <a:close/>
                  <a:moveTo>
                    <a:pt x="73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2" y="32"/>
                    <a:pt x="69" y="26"/>
                  </a:cubicBezTo>
                  <a:cubicBezTo>
                    <a:pt x="66" y="21"/>
                    <a:pt x="60" y="19"/>
                    <a:pt x="51" y="19"/>
                  </a:cubicBezTo>
                  <a:cubicBezTo>
                    <a:pt x="45" y="19"/>
                    <a:pt x="41" y="19"/>
                    <a:pt x="37" y="21"/>
                  </a:cubicBezTo>
                  <a:cubicBezTo>
                    <a:pt x="34" y="23"/>
                    <a:pt x="31" y="25"/>
                    <a:pt x="29" y="29"/>
                  </a:cubicBezTo>
                  <a:cubicBezTo>
                    <a:pt x="27" y="32"/>
                    <a:pt x="25" y="36"/>
                    <a:pt x="24" y="40"/>
                  </a:cubicBezTo>
                  <a:cubicBezTo>
                    <a:pt x="24" y="45"/>
                    <a:pt x="23" y="50"/>
                    <a:pt x="23" y="56"/>
                  </a:cubicBezTo>
                  <a:lnTo>
                    <a:pt x="7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black">
            <a:xfrm>
              <a:off x="7297734" y="3201985"/>
              <a:ext cx="365125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2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8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4" y="22"/>
                    <a:pt x="59" y="20"/>
                    <a:pt x="52" y="20"/>
                  </a:cubicBezTo>
                  <a:cubicBezTo>
                    <a:pt x="45" y="20"/>
                    <a:pt x="40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black">
            <a:xfrm>
              <a:off x="7740647" y="3089272"/>
              <a:ext cx="255587" cy="592137"/>
            </a:xfrm>
            <a:custGeom>
              <a:avLst/>
              <a:gdLst>
                <a:gd name="T0" fmla="*/ 68 w 68"/>
                <a:gd name="T1" fmla="*/ 154 h 156"/>
                <a:gd name="T2" fmla="*/ 58 w 68"/>
                <a:gd name="T3" fmla="*/ 156 h 156"/>
                <a:gd name="T4" fmla="*/ 47 w 68"/>
                <a:gd name="T5" fmla="*/ 156 h 156"/>
                <a:gd name="T6" fmla="*/ 22 w 68"/>
                <a:gd name="T7" fmla="*/ 149 h 156"/>
                <a:gd name="T8" fmla="*/ 14 w 68"/>
                <a:gd name="T9" fmla="*/ 125 h 156"/>
                <a:gd name="T10" fmla="*/ 14 w 68"/>
                <a:gd name="T11" fmla="*/ 51 h 156"/>
                <a:gd name="T12" fmla="*/ 6 w 68"/>
                <a:gd name="T13" fmla="*/ 51 h 156"/>
                <a:gd name="T14" fmla="*/ 0 w 68"/>
                <a:gd name="T15" fmla="*/ 46 h 156"/>
                <a:gd name="T16" fmla="*/ 0 w 68"/>
                <a:gd name="T17" fmla="*/ 32 h 156"/>
                <a:gd name="T18" fmla="*/ 15 w 68"/>
                <a:gd name="T19" fmla="*/ 32 h 156"/>
                <a:gd name="T20" fmla="*/ 16 w 68"/>
                <a:gd name="T21" fmla="*/ 0 h 156"/>
                <a:gd name="T22" fmla="*/ 33 w 68"/>
                <a:gd name="T23" fmla="*/ 0 h 156"/>
                <a:gd name="T24" fmla="*/ 39 w 68"/>
                <a:gd name="T25" fmla="*/ 6 h 156"/>
                <a:gd name="T26" fmla="*/ 39 w 68"/>
                <a:gd name="T27" fmla="*/ 32 h 156"/>
                <a:gd name="T28" fmla="*/ 62 w 68"/>
                <a:gd name="T29" fmla="*/ 32 h 156"/>
                <a:gd name="T30" fmla="*/ 66 w 68"/>
                <a:gd name="T31" fmla="*/ 34 h 156"/>
                <a:gd name="T32" fmla="*/ 68 w 68"/>
                <a:gd name="T33" fmla="*/ 38 h 156"/>
                <a:gd name="T34" fmla="*/ 68 w 68"/>
                <a:gd name="T35" fmla="*/ 51 h 156"/>
                <a:gd name="T36" fmla="*/ 39 w 68"/>
                <a:gd name="T37" fmla="*/ 51 h 156"/>
                <a:gd name="T38" fmla="*/ 39 w 68"/>
                <a:gd name="T39" fmla="*/ 123 h 156"/>
                <a:gd name="T40" fmla="*/ 41 w 68"/>
                <a:gd name="T41" fmla="*/ 133 h 156"/>
                <a:gd name="T42" fmla="*/ 49 w 68"/>
                <a:gd name="T43" fmla="*/ 137 h 156"/>
                <a:gd name="T44" fmla="*/ 56 w 68"/>
                <a:gd name="T45" fmla="*/ 137 h 156"/>
                <a:gd name="T46" fmla="*/ 61 w 68"/>
                <a:gd name="T47" fmla="*/ 137 h 156"/>
                <a:gd name="T48" fmla="*/ 68 w 68"/>
                <a:gd name="T49" fmla="*/ 142 h 156"/>
                <a:gd name="T50" fmla="*/ 68 w 68"/>
                <a:gd name="T51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156">
                  <a:moveTo>
                    <a:pt x="68" y="154"/>
                  </a:moveTo>
                  <a:cubicBezTo>
                    <a:pt x="64" y="155"/>
                    <a:pt x="61" y="155"/>
                    <a:pt x="58" y="156"/>
                  </a:cubicBezTo>
                  <a:cubicBezTo>
                    <a:pt x="54" y="156"/>
                    <a:pt x="51" y="156"/>
                    <a:pt x="47" y="156"/>
                  </a:cubicBezTo>
                  <a:cubicBezTo>
                    <a:pt x="36" y="156"/>
                    <a:pt x="27" y="154"/>
                    <a:pt x="22" y="149"/>
                  </a:cubicBezTo>
                  <a:cubicBezTo>
                    <a:pt x="17" y="144"/>
                    <a:pt x="14" y="136"/>
                    <a:pt x="14" y="125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" y="51"/>
                    <a:pt x="0" y="50"/>
                    <a:pt x="0" y="4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39" y="2"/>
                    <a:pt x="39" y="6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4" y="32"/>
                    <a:pt x="65" y="33"/>
                    <a:pt x="66" y="34"/>
                  </a:cubicBezTo>
                  <a:cubicBezTo>
                    <a:pt x="67" y="35"/>
                    <a:pt x="68" y="36"/>
                    <a:pt x="68" y="38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8"/>
                    <a:pt x="39" y="131"/>
                    <a:pt x="41" y="133"/>
                  </a:cubicBezTo>
                  <a:cubicBezTo>
                    <a:pt x="42" y="136"/>
                    <a:pt x="45" y="137"/>
                    <a:pt x="49" y="137"/>
                  </a:cubicBezTo>
                  <a:cubicBezTo>
                    <a:pt x="52" y="137"/>
                    <a:pt x="54" y="137"/>
                    <a:pt x="56" y="137"/>
                  </a:cubicBezTo>
                  <a:cubicBezTo>
                    <a:pt x="58" y="137"/>
                    <a:pt x="60" y="137"/>
                    <a:pt x="61" y="137"/>
                  </a:cubicBezTo>
                  <a:cubicBezTo>
                    <a:pt x="66" y="137"/>
                    <a:pt x="68" y="139"/>
                    <a:pt x="68" y="142"/>
                  </a:cubicBezTo>
                  <a:lnTo>
                    <a:pt x="68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black">
            <a:xfrm>
              <a:off x="8075610" y="3040059"/>
              <a:ext cx="112713" cy="633412"/>
            </a:xfrm>
            <a:custGeom>
              <a:avLst/>
              <a:gdLst>
                <a:gd name="T0" fmla="*/ 15 w 30"/>
                <a:gd name="T1" fmla="*/ 26 h 167"/>
                <a:gd name="T2" fmla="*/ 3 w 30"/>
                <a:gd name="T3" fmla="*/ 23 h 167"/>
                <a:gd name="T4" fmla="*/ 0 w 30"/>
                <a:gd name="T5" fmla="*/ 13 h 167"/>
                <a:gd name="T6" fmla="*/ 3 w 30"/>
                <a:gd name="T7" fmla="*/ 3 h 167"/>
                <a:gd name="T8" fmla="*/ 15 w 30"/>
                <a:gd name="T9" fmla="*/ 0 h 167"/>
                <a:gd name="T10" fmla="*/ 26 w 30"/>
                <a:gd name="T11" fmla="*/ 3 h 167"/>
                <a:gd name="T12" fmla="*/ 30 w 30"/>
                <a:gd name="T13" fmla="*/ 13 h 167"/>
                <a:gd name="T14" fmla="*/ 26 w 30"/>
                <a:gd name="T15" fmla="*/ 23 h 167"/>
                <a:gd name="T16" fmla="*/ 15 w 30"/>
                <a:gd name="T17" fmla="*/ 26 h 167"/>
                <a:gd name="T18" fmla="*/ 27 w 30"/>
                <a:gd name="T19" fmla="*/ 167 h 167"/>
                <a:gd name="T20" fmla="*/ 8 w 30"/>
                <a:gd name="T21" fmla="*/ 167 h 167"/>
                <a:gd name="T22" fmla="*/ 3 w 30"/>
                <a:gd name="T23" fmla="*/ 162 h 167"/>
                <a:gd name="T24" fmla="*/ 3 w 30"/>
                <a:gd name="T25" fmla="*/ 45 h 167"/>
                <a:gd name="T26" fmla="*/ 21 w 30"/>
                <a:gd name="T27" fmla="*/ 45 h 167"/>
                <a:gd name="T28" fmla="*/ 27 w 30"/>
                <a:gd name="T29" fmla="*/ 51 h 167"/>
                <a:gd name="T30" fmla="*/ 27 w 30"/>
                <a:gd name="T3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167">
                  <a:moveTo>
                    <a:pt x="15" y="26"/>
                  </a:moveTo>
                  <a:cubicBezTo>
                    <a:pt x="9" y="26"/>
                    <a:pt x="6" y="25"/>
                    <a:pt x="3" y="23"/>
                  </a:cubicBezTo>
                  <a:cubicBezTo>
                    <a:pt x="1" y="21"/>
                    <a:pt x="0" y="18"/>
                    <a:pt x="0" y="13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5" y="0"/>
                  </a:cubicBezTo>
                  <a:cubicBezTo>
                    <a:pt x="20" y="0"/>
                    <a:pt x="24" y="1"/>
                    <a:pt x="26" y="3"/>
                  </a:cubicBezTo>
                  <a:cubicBezTo>
                    <a:pt x="28" y="5"/>
                    <a:pt x="30" y="8"/>
                    <a:pt x="30" y="13"/>
                  </a:cubicBezTo>
                  <a:cubicBezTo>
                    <a:pt x="30" y="18"/>
                    <a:pt x="28" y="21"/>
                    <a:pt x="26" y="23"/>
                  </a:cubicBezTo>
                  <a:cubicBezTo>
                    <a:pt x="24" y="25"/>
                    <a:pt x="20" y="26"/>
                    <a:pt x="15" y="26"/>
                  </a:cubicBezTo>
                  <a:close/>
                  <a:moveTo>
                    <a:pt x="27" y="167"/>
                  </a:moveTo>
                  <a:cubicBezTo>
                    <a:pt x="8" y="167"/>
                    <a:pt x="8" y="167"/>
                    <a:pt x="8" y="167"/>
                  </a:cubicBezTo>
                  <a:cubicBezTo>
                    <a:pt x="5" y="167"/>
                    <a:pt x="3" y="165"/>
                    <a:pt x="3" y="16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5" y="45"/>
                    <a:pt x="27" y="47"/>
                    <a:pt x="27" y="51"/>
                  </a:cubicBezTo>
                  <a:lnTo>
                    <a:pt x="27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black">
            <a:xfrm>
              <a:off x="8289928" y="3201985"/>
              <a:ext cx="363537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2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8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4" y="22"/>
                    <a:pt x="59" y="20"/>
                    <a:pt x="52" y="20"/>
                  </a:cubicBezTo>
                  <a:cubicBezTo>
                    <a:pt x="45" y="20"/>
                    <a:pt x="40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black">
            <a:xfrm>
              <a:off x="8751889" y="3201988"/>
              <a:ext cx="390524" cy="635000"/>
            </a:xfrm>
            <a:custGeom>
              <a:avLst/>
              <a:gdLst>
                <a:gd name="T0" fmla="*/ 0 w 104"/>
                <a:gd name="T1" fmla="*/ 62 h 167"/>
                <a:gd name="T2" fmla="*/ 3 w 104"/>
                <a:gd name="T3" fmla="*/ 32 h 167"/>
                <a:gd name="T4" fmla="*/ 14 w 104"/>
                <a:gd name="T5" fmla="*/ 13 h 167"/>
                <a:gd name="T6" fmla="*/ 32 w 104"/>
                <a:gd name="T7" fmla="*/ 3 h 167"/>
                <a:gd name="T8" fmla="*/ 58 w 104"/>
                <a:gd name="T9" fmla="*/ 0 h 167"/>
                <a:gd name="T10" fmla="*/ 78 w 104"/>
                <a:gd name="T11" fmla="*/ 1 h 167"/>
                <a:gd name="T12" fmla="*/ 95 w 104"/>
                <a:gd name="T13" fmla="*/ 4 h 167"/>
                <a:gd name="T14" fmla="*/ 102 w 104"/>
                <a:gd name="T15" fmla="*/ 6 h 167"/>
                <a:gd name="T16" fmla="*/ 104 w 104"/>
                <a:gd name="T17" fmla="*/ 12 h 167"/>
                <a:gd name="T18" fmla="*/ 104 w 104"/>
                <a:gd name="T19" fmla="*/ 22 h 167"/>
                <a:gd name="T20" fmla="*/ 95 w 104"/>
                <a:gd name="T21" fmla="*/ 22 h 167"/>
                <a:gd name="T22" fmla="*/ 96 w 104"/>
                <a:gd name="T23" fmla="*/ 52 h 167"/>
                <a:gd name="T24" fmla="*/ 96 w 104"/>
                <a:gd name="T25" fmla="*/ 81 h 167"/>
                <a:gd name="T26" fmla="*/ 96 w 104"/>
                <a:gd name="T27" fmla="*/ 124 h 167"/>
                <a:gd name="T28" fmla="*/ 85 w 104"/>
                <a:gd name="T29" fmla="*/ 156 h 167"/>
                <a:gd name="T30" fmla="*/ 48 w 104"/>
                <a:gd name="T31" fmla="*/ 167 h 167"/>
                <a:gd name="T32" fmla="*/ 39 w 104"/>
                <a:gd name="T33" fmla="*/ 167 h 167"/>
                <a:gd name="T34" fmla="*/ 30 w 104"/>
                <a:gd name="T35" fmla="*/ 166 h 167"/>
                <a:gd name="T36" fmla="*/ 20 w 104"/>
                <a:gd name="T37" fmla="*/ 164 h 167"/>
                <a:gd name="T38" fmla="*/ 13 w 104"/>
                <a:gd name="T39" fmla="*/ 162 h 167"/>
                <a:gd name="T40" fmla="*/ 9 w 104"/>
                <a:gd name="T41" fmla="*/ 159 h 167"/>
                <a:gd name="T42" fmla="*/ 8 w 104"/>
                <a:gd name="T43" fmla="*/ 155 h 167"/>
                <a:gd name="T44" fmla="*/ 8 w 104"/>
                <a:gd name="T45" fmla="*/ 145 h 167"/>
                <a:gd name="T46" fmla="*/ 25 w 104"/>
                <a:gd name="T47" fmla="*/ 147 h 167"/>
                <a:gd name="T48" fmla="*/ 41 w 104"/>
                <a:gd name="T49" fmla="*/ 147 h 167"/>
                <a:gd name="T50" fmla="*/ 65 w 104"/>
                <a:gd name="T51" fmla="*/ 142 h 167"/>
                <a:gd name="T52" fmla="*/ 72 w 104"/>
                <a:gd name="T53" fmla="*/ 126 h 167"/>
                <a:gd name="T54" fmla="*/ 72 w 104"/>
                <a:gd name="T55" fmla="*/ 111 h 167"/>
                <a:gd name="T56" fmla="*/ 58 w 104"/>
                <a:gd name="T57" fmla="*/ 118 h 167"/>
                <a:gd name="T58" fmla="*/ 42 w 104"/>
                <a:gd name="T59" fmla="*/ 121 h 167"/>
                <a:gd name="T60" fmla="*/ 21 w 104"/>
                <a:gd name="T61" fmla="*/ 116 h 167"/>
                <a:gd name="T62" fmla="*/ 8 w 104"/>
                <a:gd name="T63" fmla="*/ 104 h 167"/>
                <a:gd name="T64" fmla="*/ 2 w 104"/>
                <a:gd name="T65" fmla="*/ 86 h 167"/>
                <a:gd name="T66" fmla="*/ 0 w 104"/>
                <a:gd name="T67" fmla="*/ 62 h 167"/>
                <a:gd name="T68" fmla="*/ 24 w 104"/>
                <a:gd name="T69" fmla="*/ 62 h 167"/>
                <a:gd name="T70" fmla="*/ 25 w 104"/>
                <a:gd name="T71" fmla="*/ 81 h 167"/>
                <a:gd name="T72" fmla="*/ 30 w 104"/>
                <a:gd name="T73" fmla="*/ 93 h 167"/>
                <a:gd name="T74" fmla="*/ 38 w 104"/>
                <a:gd name="T75" fmla="*/ 100 h 167"/>
                <a:gd name="T76" fmla="*/ 49 w 104"/>
                <a:gd name="T77" fmla="*/ 102 h 167"/>
                <a:gd name="T78" fmla="*/ 62 w 104"/>
                <a:gd name="T79" fmla="*/ 100 h 167"/>
                <a:gd name="T80" fmla="*/ 72 w 104"/>
                <a:gd name="T81" fmla="*/ 94 h 167"/>
                <a:gd name="T82" fmla="*/ 72 w 104"/>
                <a:gd name="T83" fmla="*/ 20 h 167"/>
                <a:gd name="T84" fmla="*/ 65 w 104"/>
                <a:gd name="T85" fmla="*/ 20 h 167"/>
                <a:gd name="T86" fmla="*/ 57 w 104"/>
                <a:gd name="T87" fmla="*/ 19 h 167"/>
                <a:gd name="T88" fmla="*/ 42 w 104"/>
                <a:gd name="T89" fmla="*/ 21 h 167"/>
                <a:gd name="T90" fmla="*/ 32 w 104"/>
                <a:gd name="T91" fmla="*/ 27 h 167"/>
                <a:gd name="T92" fmla="*/ 26 w 104"/>
                <a:gd name="T93" fmla="*/ 40 h 167"/>
                <a:gd name="T94" fmla="*/ 24 w 104"/>
                <a:gd name="T95" fmla="*/ 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167">
                  <a:moveTo>
                    <a:pt x="0" y="62"/>
                  </a:moveTo>
                  <a:cubicBezTo>
                    <a:pt x="0" y="50"/>
                    <a:pt x="1" y="40"/>
                    <a:pt x="3" y="32"/>
                  </a:cubicBezTo>
                  <a:cubicBezTo>
                    <a:pt x="5" y="24"/>
                    <a:pt x="9" y="18"/>
                    <a:pt x="14" y="13"/>
                  </a:cubicBezTo>
                  <a:cubicBezTo>
                    <a:pt x="19" y="9"/>
                    <a:pt x="25" y="5"/>
                    <a:pt x="32" y="3"/>
                  </a:cubicBezTo>
                  <a:cubicBezTo>
                    <a:pt x="39" y="1"/>
                    <a:pt x="48" y="0"/>
                    <a:pt x="58" y="0"/>
                  </a:cubicBezTo>
                  <a:cubicBezTo>
                    <a:pt x="64" y="0"/>
                    <a:pt x="71" y="1"/>
                    <a:pt x="78" y="1"/>
                  </a:cubicBezTo>
                  <a:cubicBezTo>
                    <a:pt x="84" y="2"/>
                    <a:pt x="90" y="3"/>
                    <a:pt x="95" y="4"/>
                  </a:cubicBezTo>
                  <a:cubicBezTo>
                    <a:pt x="98" y="4"/>
                    <a:pt x="100" y="5"/>
                    <a:pt x="102" y="6"/>
                  </a:cubicBezTo>
                  <a:cubicBezTo>
                    <a:pt x="103" y="7"/>
                    <a:pt x="104" y="9"/>
                    <a:pt x="104" y="1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6" y="32"/>
                    <a:pt x="96" y="42"/>
                    <a:pt x="96" y="52"/>
                  </a:cubicBezTo>
                  <a:cubicBezTo>
                    <a:pt x="96" y="62"/>
                    <a:pt x="96" y="71"/>
                    <a:pt x="96" y="81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38"/>
                    <a:pt x="92" y="149"/>
                    <a:pt x="85" y="156"/>
                  </a:cubicBezTo>
                  <a:cubicBezTo>
                    <a:pt x="77" y="163"/>
                    <a:pt x="65" y="167"/>
                    <a:pt x="48" y="167"/>
                  </a:cubicBezTo>
                  <a:cubicBezTo>
                    <a:pt x="46" y="167"/>
                    <a:pt x="43" y="167"/>
                    <a:pt x="39" y="167"/>
                  </a:cubicBezTo>
                  <a:cubicBezTo>
                    <a:pt x="36" y="166"/>
                    <a:pt x="33" y="166"/>
                    <a:pt x="30" y="166"/>
                  </a:cubicBezTo>
                  <a:cubicBezTo>
                    <a:pt x="26" y="165"/>
                    <a:pt x="23" y="165"/>
                    <a:pt x="20" y="164"/>
                  </a:cubicBezTo>
                  <a:cubicBezTo>
                    <a:pt x="17" y="164"/>
                    <a:pt x="15" y="163"/>
                    <a:pt x="13" y="162"/>
                  </a:cubicBezTo>
                  <a:cubicBezTo>
                    <a:pt x="11" y="161"/>
                    <a:pt x="10" y="160"/>
                    <a:pt x="9" y="159"/>
                  </a:cubicBezTo>
                  <a:cubicBezTo>
                    <a:pt x="8" y="158"/>
                    <a:pt x="8" y="157"/>
                    <a:pt x="8" y="155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4" y="146"/>
                    <a:pt x="19" y="146"/>
                    <a:pt x="25" y="147"/>
                  </a:cubicBezTo>
                  <a:cubicBezTo>
                    <a:pt x="31" y="147"/>
                    <a:pt x="36" y="147"/>
                    <a:pt x="41" y="147"/>
                  </a:cubicBezTo>
                  <a:cubicBezTo>
                    <a:pt x="53" y="147"/>
                    <a:pt x="61" y="146"/>
                    <a:pt x="65" y="142"/>
                  </a:cubicBezTo>
                  <a:cubicBezTo>
                    <a:pt x="70" y="139"/>
                    <a:pt x="72" y="134"/>
                    <a:pt x="72" y="126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68" y="114"/>
                    <a:pt x="63" y="116"/>
                    <a:pt x="58" y="118"/>
                  </a:cubicBezTo>
                  <a:cubicBezTo>
                    <a:pt x="54" y="120"/>
                    <a:pt x="48" y="121"/>
                    <a:pt x="42" y="121"/>
                  </a:cubicBezTo>
                  <a:cubicBezTo>
                    <a:pt x="33" y="121"/>
                    <a:pt x="26" y="119"/>
                    <a:pt x="21" y="116"/>
                  </a:cubicBezTo>
                  <a:cubicBezTo>
                    <a:pt x="16" y="114"/>
                    <a:pt x="11" y="109"/>
                    <a:pt x="8" y="104"/>
                  </a:cubicBezTo>
                  <a:cubicBezTo>
                    <a:pt x="5" y="99"/>
                    <a:pt x="3" y="93"/>
                    <a:pt x="2" y="86"/>
                  </a:cubicBezTo>
                  <a:cubicBezTo>
                    <a:pt x="0" y="79"/>
                    <a:pt x="0" y="71"/>
                    <a:pt x="0" y="62"/>
                  </a:cubicBezTo>
                  <a:close/>
                  <a:moveTo>
                    <a:pt x="24" y="62"/>
                  </a:moveTo>
                  <a:cubicBezTo>
                    <a:pt x="24" y="69"/>
                    <a:pt x="24" y="76"/>
                    <a:pt x="25" y="81"/>
                  </a:cubicBezTo>
                  <a:cubicBezTo>
                    <a:pt x="26" y="86"/>
                    <a:pt x="28" y="90"/>
                    <a:pt x="30" y="93"/>
                  </a:cubicBezTo>
                  <a:cubicBezTo>
                    <a:pt x="32" y="96"/>
                    <a:pt x="34" y="99"/>
                    <a:pt x="38" y="100"/>
                  </a:cubicBezTo>
                  <a:cubicBezTo>
                    <a:pt x="41" y="101"/>
                    <a:pt x="44" y="102"/>
                    <a:pt x="49" y="102"/>
                  </a:cubicBezTo>
                  <a:cubicBezTo>
                    <a:pt x="54" y="102"/>
                    <a:pt x="58" y="101"/>
                    <a:pt x="62" y="100"/>
                  </a:cubicBezTo>
                  <a:cubicBezTo>
                    <a:pt x="65" y="98"/>
                    <a:pt x="69" y="96"/>
                    <a:pt x="72" y="9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7" y="20"/>
                    <a:pt x="65" y="20"/>
                  </a:cubicBezTo>
                  <a:cubicBezTo>
                    <a:pt x="62" y="19"/>
                    <a:pt x="59" y="19"/>
                    <a:pt x="57" y="19"/>
                  </a:cubicBezTo>
                  <a:cubicBezTo>
                    <a:pt x="51" y="19"/>
                    <a:pt x="46" y="20"/>
                    <a:pt x="42" y="21"/>
                  </a:cubicBezTo>
                  <a:cubicBezTo>
                    <a:pt x="38" y="22"/>
                    <a:pt x="34" y="24"/>
                    <a:pt x="32" y="27"/>
                  </a:cubicBezTo>
                  <a:cubicBezTo>
                    <a:pt x="29" y="31"/>
                    <a:pt x="27" y="35"/>
                    <a:pt x="26" y="40"/>
                  </a:cubicBezTo>
                  <a:cubicBezTo>
                    <a:pt x="24" y="46"/>
                    <a:pt x="24" y="53"/>
                    <a:pt x="24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</p:grpSp>
      <p:sp>
        <p:nvSpPr>
          <p:cNvPr id="9" name="Freeform 5"/>
          <p:cNvSpPr>
            <a:spLocks noChangeAspect="1" noEditPoints="1"/>
          </p:cNvSpPr>
          <p:nvPr/>
        </p:nvSpPr>
        <p:spPr bwMode="invGray">
          <a:xfrm>
            <a:off x="8912090" y="5822416"/>
            <a:ext cx="656279" cy="656108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EEC1E0-EDCE-F54B-BC63-2E22964470BC}" type="datetime1">
              <a:rPr lang="en-US" smtClean="0"/>
              <a:t>10/16/2018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5425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736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Option 3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black">
          <a:xfrm>
            <a:off x="3360815" y="2599124"/>
            <a:ext cx="5470369" cy="1287076"/>
            <a:chOff x="4856883" y="4633091"/>
            <a:chExt cx="2787883" cy="656108"/>
          </a:xfrm>
        </p:grpSpPr>
        <p:grpSp>
          <p:nvGrpSpPr>
            <p:cNvPr id="26" name="Group 25"/>
            <p:cNvGrpSpPr/>
            <p:nvPr/>
          </p:nvGrpSpPr>
          <p:grpSpPr bwMode="black">
            <a:xfrm>
              <a:off x="5713412" y="4854308"/>
              <a:ext cx="1931354" cy="258521"/>
              <a:chOff x="3046414" y="3021011"/>
              <a:chExt cx="6095999" cy="815977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black">
              <a:xfrm>
                <a:off x="3046414" y="3021011"/>
                <a:ext cx="371475" cy="652464"/>
              </a:xfrm>
              <a:custGeom>
                <a:avLst/>
                <a:gdLst>
                  <a:gd name="T0" fmla="*/ 0 w 99"/>
                  <a:gd name="T1" fmla="*/ 0 h 172"/>
                  <a:gd name="T2" fmla="*/ 18 w 99"/>
                  <a:gd name="T3" fmla="*/ 0 h 172"/>
                  <a:gd name="T4" fmla="*/ 22 w 99"/>
                  <a:gd name="T5" fmla="*/ 1 h 172"/>
                  <a:gd name="T6" fmla="*/ 24 w 99"/>
                  <a:gd name="T7" fmla="*/ 6 h 172"/>
                  <a:gd name="T8" fmla="*/ 24 w 99"/>
                  <a:gd name="T9" fmla="*/ 101 h 172"/>
                  <a:gd name="T10" fmla="*/ 51 w 99"/>
                  <a:gd name="T11" fmla="*/ 74 h 172"/>
                  <a:gd name="T12" fmla="*/ 70 w 99"/>
                  <a:gd name="T13" fmla="*/ 50 h 172"/>
                  <a:gd name="T14" fmla="*/ 88 w 99"/>
                  <a:gd name="T15" fmla="*/ 50 h 172"/>
                  <a:gd name="T16" fmla="*/ 92 w 99"/>
                  <a:gd name="T17" fmla="*/ 54 h 172"/>
                  <a:gd name="T18" fmla="*/ 90 w 99"/>
                  <a:gd name="T19" fmla="*/ 60 h 172"/>
                  <a:gd name="T20" fmla="*/ 83 w 99"/>
                  <a:gd name="T21" fmla="*/ 69 h 172"/>
                  <a:gd name="T22" fmla="*/ 73 w 99"/>
                  <a:gd name="T23" fmla="*/ 81 h 172"/>
                  <a:gd name="T24" fmla="*/ 60 w 99"/>
                  <a:gd name="T25" fmla="*/ 94 h 172"/>
                  <a:gd name="T26" fmla="*/ 45 w 99"/>
                  <a:gd name="T27" fmla="*/ 107 h 172"/>
                  <a:gd name="T28" fmla="*/ 61 w 99"/>
                  <a:gd name="T29" fmla="*/ 122 h 172"/>
                  <a:gd name="T30" fmla="*/ 75 w 99"/>
                  <a:gd name="T31" fmla="*/ 137 h 172"/>
                  <a:gd name="T32" fmla="*/ 88 w 99"/>
                  <a:gd name="T33" fmla="*/ 153 h 172"/>
                  <a:gd name="T34" fmla="*/ 99 w 99"/>
                  <a:gd name="T35" fmla="*/ 172 h 172"/>
                  <a:gd name="T36" fmla="*/ 77 w 99"/>
                  <a:gd name="T37" fmla="*/ 172 h 172"/>
                  <a:gd name="T38" fmla="*/ 72 w 99"/>
                  <a:gd name="T39" fmla="*/ 171 h 172"/>
                  <a:gd name="T40" fmla="*/ 69 w 99"/>
                  <a:gd name="T41" fmla="*/ 167 h 172"/>
                  <a:gd name="T42" fmla="*/ 61 w 99"/>
                  <a:gd name="T43" fmla="*/ 153 h 172"/>
                  <a:gd name="T44" fmla="*/ 50 w 99"/>
                  <a:gd name="T45" fmla="*/ 141 h 172"/>
                  <a:gd name="T46" fmla="*/ 38 w 99"/>
                  <a:gd name="T47" fmla="*/ 128 h 172"/>
                  <a:gd name="T48" fmla="*/ 24 w 99"/>
                  <a:gd name="T49" fmla="*/ 115 h 172"/>
                  <a:gd name="T50" fmla="*/ 24 w 99"/>
                  <a:gd name="T51" fmla="*/ 172 h 172"/>
                  <a:gd name="T52" fmla="*/ 5 w 99"/>
                  <a:gd name="T53" fmla="*/ 172 h 172"/>
                  <a:gd name="T54" fmla="*/ 0 w 99"/>
                  <a:gd name="T55" fmla="*/ 167 h 172"/>
                  <a:gd name="T56" fmla="*/ 0 w 99"/>
                  <a:gd name="T5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9" h="172">
                    <a:moveTo>
                      <a:pt x="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0"/>
                      <a:pt x="22" y="1"/>
                    </a:cubicBezTo>
                    <a:cubicBezTo>
                      <a:pt x="23" y="2"/>
                      <a:pt x="24" y="4"/>
                      <a:pt x="24" y="6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35" y="92"/>
                      <a:pt x="44" y="83"/>
                      <a:pt x="51" y="74"/>
                    </a:cubicBezTo>
                    <a:cubicBezTo>
                      <a:pt x="58" y="66"/>
                      <a:pt x="65" y="58"/>
                      <a:pt x="70" y="50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91" y="50"/>
                      <a:pt x="92" y="52"/>
                      <a:pt x="92" y="54"/>
                    </a:cubicBezTo>
                    <a:cubicBezTo>
                      <a:pt x="92" y="56"/>
                      <a:pt x="91" y="58"/>
                      <a:pt x="90" y="60"/>
                    </a:cubicBezTo>
                    <a:cubicBezTo>
                      <a:pt x="88" y="63"/>
                      <a:pt x="86" y="65"/>
                      <a:pt x="83" y="69"/>
                    </a:cubicBezTo>
                    <a:cubicBezTo>
                      <a:pt x="81" y="73"/>
                      <a:pt x="77" y="77"/>
                      <a:pt x="73" y="81"/>
                    </a:cubicBezTo>
                    <a:cubicBezTo>
                      <a:pt x="69" y="85"/>
                      <a:pt x="65" y="90"/>
                      <a:pt x="60" y="94"/>
                    </a:cubicBezTo>
                    <a:cubicBezTo>
                      <a:pt x="55" y="99"/>
                      <a:pt x="50" y="103"/>
                      <a:pt x="45" y="107"/>
                    </a:cubicBezTo>
                    <a:cubicBezTo>
                      <a:pt x="51" y="112"/>
                      <a:pt x="57" y="117"/>
                      <a:pt x="61" y="122"/>
                    </a:cubicBezTo>
                    <a:cubicBezTo>
                      <a:pt x="66" y="126"/>
                      <a:pt x="71" y="132"/>
                      <a:pt x="75" y="137"/>
                    </a:cubicBezTo>
                    <a:cubicBezTo>
                      <a:pt x="80" y="142"/>
                      <a:pt x="84" y="148"/>
                      <a:pt x="88" y="153"/>
                    </a:cubicBezTo>
                    <a:cubicBezTo>
                      <a:pt x="92" y="159"/>
                      <a:pt x="95" y="166"/>
                      <a:pt x="99" y="172"/>
                    </a:cubicBezTo>
                    <a:cubicBezTo>
                      <a:pt x="77" y="172"/>
                      <a:pt x="77" y="172"/>
                      <a:pt x="77" y="172"/>
                    </a:cubicBezTo>
                    <a:cubicBezTo>
                      <a:pt x="75" y="172"/>
                      <a:pt x="73" y="172"/>
                      <a:pt x="72" y="171"/>
                    </a:cubicBezTo>
                    <a:cubicBezTo>
                      <a:pt x="71" y="170"/>
                      <a:pt x="70" y="169"/>
                      <a:pt x="69" y="167"/>
                    </a:cubicBezTo>
                    <a:cubicBezTo>
                      <a:pt x="67" y="162"/>
                      <a:pt x="64" y="158"/>
                      <a:pt x="61" y="153"/>
                    </a:cubicBezTo>
                    <a:cubicBezTo>
                      <a:pt x="57" y="149"/>
                      <a:pt x="54" y="145"/>
                      <a:pt x="50" y="141"/>
                    </a:cubicBezTo>
                    <a:cubicBezTo>
                      <a:pt x="47" y="137"/>
                      <a:pt x="43" y="132"/>
                      <a:pt x="38" y="128"/>
                    </a:cubicBezTo>
                    <a:cubicBezTo>
                      <a:pt x="34" y="124"/>
                      <a:pt x="29" y="119"/>
                      <a:pt x="24" y="115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5" y="172"/>
                      <a:pt x="5" y="172"/>
                      <a:pt x="5" y="172"/>
                    </a:cubicBezTo>
                    <a:cubicBezTo>
                      <a:pt x="2" y="172"/>
                      <a:pt x="0" y="170"/>
                      <a:pt x="0" y="1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 dirty="0"/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black">
              <a:xfrm>
                <a:off x="3444876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6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7 w 96"/>
                  <a:gd name="T19" fmla="*/ 126 h 128"/>
                  <a:gd name="T20" fmla="*/ 54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4 w 96"/>
                  <a:gd name="T27" fmla="*/ 94 h 128"/>
                  <a:gd name="T28" fmla="*/ 0 w 96"/>
                  <a:gd name="T29" fmla="*/ 65 h 128"/>
                  <a:gd name="T30" fmla="*/ 4 w 96"/>
                  <a:gd name="T31" fmla="*/ 35 h 128"/>
                  <a:gd name="T32" fmla="*/ 13 w 96"/>
                  <a:gd name="T33" fmla="*/ 15 h 128"/>
                  <a:gd name="T34" fmla="*/ 29 w 96"/>
                  <a:gd name="T35" fmla="*/ 4 h 128"/>
                  <a:gd name="T36" fmla="*/ 51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4 w 96"/>
                  <a:gd name="T49" fmla="*/ 73 h 128"/>
                  <a:gd name="T50" fmla="*/ 23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70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29 w 96"/>
                  <a:gd name="T65" fmla="*/ 29 h 128"/>
                  <a:gd name="T66" fmla="*/ 25 w 96"/>
                  <a:gd name="T67" fmla="*/ 40 h 128"/>
                  <a:gd name="T68" fmla="*/ 23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4" y="80"/>
                      <a:pt x="25" y="85"/>
                      <a:pt x="26" y="90"/>
                    </a:cubicBezTo>
                    <a:cubicBezTo>
                      <a:pt x="27" y="94"/>
                      <a:pt x="29" y="98"/>
                      <a:pt x="31" y="100"/>
                    </a:cubicBezTo>
                    <a:cubicBezTo>
                      <a:pt x="34" y="103"/>
                      <a:pt x="37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1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9" y="124"/>
                      <a:pt x="83" y="125"/>
                      <a:pt x="77" y="126"/>
                    </a:cubicBezTo>
                    <a:cubicBezTo>
                      <a:pt x="70" y="127"/>
                      <a:pt x="62" y="128"/>
                      <a:pt x="54" y="128"/>
                    </a:cubicBezTo>
                    <a:cubicBezTo>
                      <a:pt x="45" y="128"/>
                      <a:pt x="37" y="127"/>
                      <a:pt x="30" y="125"/>
                    </a:cubicBezTo>
                    <a:cubicBezTo>
                      <a:pt x="23" y="122"/>
                      <a:pt x="18" y="119"/>
                      <a:pt x="13" y="114"/>
                    </a:cubicBezTo>
                    <a:cubicBezTo>
                      <a:pt x="9" y="109"/>
                      <a:pt x="6" y="102"/>
                      <a:pt x="4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4" y="35"/>
                    </a:cubicBezTo>
                    <a:cubicBezTo>
                      <a:pt x="6" y="27"/>
                      <a:pt x="9" y="20"/>
                      <a:pt x="13" y="15"/>
                    </a:cubicBezTo>
                    <a:cubicBezTo>
                      <a:pt x="17" y="10"/>
                      <a:pt x="23" y="6"/>
                      <a:pt x="29" y="4"/>
                    </a:cubicBezTo>
                    <a:cubicBezTo>
                      <a:pt x="35" y="1"/>
                      <a:pt x="42" y="0"/>
                      <a:pt x="51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1" y="19"/>
                      <a:pt x="93" y="25"/>
                      <a:pt x="94" y="31"/>
                    </a:cubicBezTo>
                    <a:cubicBezTo>
                      <a:pt x="96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5" y="63"/>
                    </a:cubicBezTo>
                    <a:cubicBezTo>
                      <a:pt x="95" y="68"/>
                      <a:pt x="94" y="71"/>
                      <a:pt x="94" y="73"/>
                    </a:cubicBezTo>
                    <a:lnTo>
                      <a:pt x="23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70" y="26"/>
                    </a:cubicBezTo>
                    <a:cubicBezTo>
                      <a:pt x="67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2" y="25"/>
                      <a:pt x="29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4" y="50"/>
                      <a:pt x="23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 dirty="0"/>
              </a:p>
            </p:txBody>
          </p:sp>
          <p:sp>
            <p:nvSpPr>
              <p:cNvPr id="13" name="Freeform 7"/>
              <p:cNvSpPr>
                <a:spLocks noEditPoints="1"/>
              </p:cNvSpPr>
              <p:nvPr/>
            </p:nvSpPr>
            <p:spPr bwMode="black">
              <a:xfrm>
                <a:off x="3890964" y="3198810"/>
                <a:ext cx="361949" cy="487363"/>
              </a:xfrm>
              <a:custGeom>
                <a:avLst/>
                <a:gdLst>
                  <a:gd name="T0" fmla="*/ 24 w 96"/>
                  <a:gd name="T1" fmla="*/ 73 h 128"/>
                  <a:gd name="T2" fmla="*/ 26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7 w 96"/>
                  <a:gd name="T19" fmla="*/ 126 h 128"/>
                  <a:gd name="T20" fmla="*/ 54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4 w 96"/>
                  <a:gd name="T27" fmla="*/ 94 h 128"/>
                  <a:gd name="T28" fmla="*/ 0 w 96"/>
                  <a:gd name="T29" fmla="*/ 65 h 128"/>
                  <a:gd name="T30" fmla="*/ 4 w 96"/>
                  <a:gd name="T31" fmla="*/ 35 h 128"/>
                  <a:gd name="T32" fmla="*/ 13 w 96"/>
                  <a:gd name="T33" fmla="*/ 15 h 128"/>
                  <a:gd name="T34" fmla="*/ 29 w 96"/>
                  <a:gd name="T35" fmla="*/ 4 h 128"/>
                  <a:gd name="T36" fmla="*/ 51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6 w 96"/>
                  <a:gd name="T47" fmla="*/ 63 h 128"/>
                  <a:gd name="T48" fmla="*/ 94 w 96"/>
                  <a:gd name="T49" fmla="*/ 73 h 128"/>
                  <a:gd name="T50" fmla="*/ 24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70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30 w 96"/>
                  <a:gd name="T65" fmla="*/ 29 h 128"/>
                  <a:gd name="T66" fmla="*/ 25 w 96"/>
                  <a:gd name="T67" fmla="*/ 40 h 128"/>
                  <a:gd name="T68" fmla="*/ 24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4" y="73"/>
                    </a:moveTo>
                    <a:cubicBezTo>
                      <a:pt x="24" y="80"/>
                      <a:pt x="25" y="85"/>
                      <a:pt x="26" y="90"/>
                    </a:cubicBezTo>
                    <a:cubicBezTo>
                      <a:pt x="27" y="94"/>
                      <a:pt x="29" y="98"/>
                      <a:pt x="31" y="100"/>
                    </a:cubicBezTo>
                    <a:cubicBezTo>
                      <a:pt x="34" y="103"/>
                      <a:pt x="38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6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1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9" y="124"/>
                      <a:pt x="83" y="125"/>
                      <a:pt x="77" y="126"/>
                    </a:cubicBezTo>
                    <a:cubicBezTo>
                      <a:pt x="70" y="127"/>
                      <a:pt x="62" y="128"/>
                      <a:pt x="54" y="128"/>
                    </a:cubicBezTo>
                    <a:cubicBezTo>
                      <a:pt x="45" y="128"/>
                      <a:pt x="37" y="127"/>
                      <a:pt x="30" y="125"/>
                    </a:cubicBezTo>
                    <a:cubicBezTo>
                      <a:pt x="23" y="122"/>
                      <a:pt x="18" y="119"/>
                      <a:pt x="13" y="114"/>
                    </a:cubicBezTo>
                    <a:cubicBezTo>
                      <a:pt x="9" y="109"/>
                      <a:pt x="6" y="102"/>
                      <a:pt x="4" y="94"/>
                    </a:cubicBezTo>
                    <a:cubicBezTo>
                      <a:pt x="2" y="86"/>
                      <a:pt x="0" y="76"/>
                      <a:pt x="0" y="65"/>
                    </a:cubicBezTo>
                    <a:cubicBezTo>
                      <a:pt x="0" y="53"/>
                      <a:pt x="2" y="43"/>
                      <a:pt x="4" y="35"/>
                    </a:cubicBezTo>
                    <a:cubicBezTo>
                      <a:pt x="6" y="27"/>
                      <a:pt x="9" y="20"/>
                      <a:pt x="13" y="15"/>
                    </a:cubicBezTo>
                    <a:cubicBezTo>
                      <a:pt x="17" y="10"/>
                      <a:pt x="23" y="6"/>
                      <a:pt x="29" y="4"/>
                    </a:cubicBezTo>
                    <a:cubicBezTo>
                      <a:pt x="35" y="1"/>
                      <a:pt x="42" y="0"/>
                      <a:pt x="51" y="0"/>
                    </a:cubicBezTo>
                    <a:cubicBezTo>
                      <a:pt x="60" y="0"/>
                      <a:pt x="68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1" y="19"/>
                      <a:pt x="93" y="25"/>
                      <a:pt x="94" y="31"/>
                    </a:cubicBezTo>
                    <a:cubicBezTo>
                      <a:pt x="96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6" y="63"/>
                    </a:cubicBezTo>
                    <a:cubicBezTo>
                      <a:pt x="95" y="68"/>
                      <a:pt x="94" y="71"/>
                      <a:pt x="94" y="73"/>
                    </a:cubicBezTo>
                    <a:lnTo>
                      <a:pt x="24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70" y="26"/>
                    </a:cubicBezTo>
                    <a:cubicBezTo>
                      <a:pt x="67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2" y="25"/>
                      <a:pt x="30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4" y="50"/>
                      <a:pt x="24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 dirty="0"/>
              </a:p>
            </p:txBody>
          </p:sp>
          <p:sp>
            <p:nvSpPr>
              <p:cNvPr id="14" name="Freeform 8"/>
              <p:cNvSpPr>
                <a:spLocks noEditPoints="1"/>
              </p:cNvSpPr>
              <p:nvPr/>
            </p:nvSpPr>
            <p:spPr bwMode="black">
              <a:xfrm>
                <a:off x="4327526" y="3201985"/>
                <a:ext cx="398462" cy="627062"/>
              </a:xfrm>
              <a:custGeom>
                <a:avLst/>
                <a:gdLst>
                  <a:gd name="T0" fmla="*/ 61 w 106"/>
                  <a:gd name="T1" fmla="*/ 126 h 165"/>
                  <a:gd name="T2" fmla="*/ 44 w 106"/>
                  <a:gd name="T3" fmla="*/ 123 h 165"/>
                  <a:gd name="T4" fmla="*/ 32 w 106"/>
                  <a:gd name="T5" fmla="*/ 118 h 165"/>
                  <a:gd name="T6" fmla="*/ 32 w 106"/>
                  <a:gd name="T7" fmla="*/ 165 h 165"/>
                  <a:gd name="T8" fmla="*/ 14 w 106"/>
                  <a:gd name="T9" fmla="*/ 165 h 165"/>
                  <a:gd name="T10" fmla="*/ 8 w 106"/>
                  <a:gd name="T11" fmla="*/ 160 h 165"/>
                  <a:gd name="T12" fmla="*/ 8 w 106"/>
                  <a:gd name="T13" fmla="*/ 79 h 165"/>
                  <a:gd name="T14" fmla="*/ 8 w 106"/>
                  <a:gd name="T15" fmla="*/ 51 h 165"/>
                  <a:gd name="T16" fmla="*/ 9 w 106"/>
                  <a:gd name="T17" fmla="*/ 22 h 165"/>
                  <a:gd name="T18" fmla="*/ 5 w 106"/>
                  <a:gd name="T19" fmla="*/ 22 h 165"/>
                  <a:gd name="T20" fmla="*/ 0 w 106"/>
                  <a:gd name="T21" fmla="*/ 17 h 165"/>
                  <a:gd name="T22" fmla="*/ 0 w 106"/>
                  <a:gd name="T23" fmla="*/ 5 h 165"/>
                  <a:gd name="T24" fmla="*/ 9 w 106"/>
                  <a:gd name="T25" fmla="*/ 3 h 165"/>
                  <a:gd name="T26" fmla="*/ 21 w 106"/>
                  <a:gd name="T27" fmla="*/ 2 h 165"/>
                  <a:gd name="T28" fmla="*/ 34 w 106"/>
                  <a:gd name="T29" fmla="*/ 1 h 165"/>
                  <a:gd name="T30" fmla="*/ 47 w 106"/>
                  <a:gd name="T31" fmla="*/ 0 h 165"/>
                  <a:gd name="T32" fmla="*/ 74 w 106"/>
                  <a:gd name="T33" fmla="*/ 3 h 165"/>
                  <a:gd name="T34" fmla="*/ 92 w 106"/>
                  <a:gd name="T35" fmla="*/ 14 h 165"/>
                  <a:gd name="T36" fmla="*/ 102 w 106"/>
                  <a:gd name="T37" fmla="*/ 33 h 165"/>
                  <a:gd name="T38" fmla="*/ 106 w 106"/>
                  <a:gd name="T39" fmla="*/ 63 h 165"/>
                  <a:gd name="T40" fmla="*/ 95 w 106"/>
                  <a:gd name="T41" fmla="*/ 111 h 165"/>
                  <a:gd name="T42" fmla="*/ 61 w 106"/>
                  <a:gd name="T43" fmla="*/ 126 h 165"/>
                  <a:gd name="T44" fmla="*/ 54 w 106"/>
                  <a:gd name="T45" fmla="*/ 107 h 165"/>
                  <a:gd name="T46" fmla="*/ 66 w 106"/>
                  <a:gd name="T47" fmla="*/ 105 h 165"/>
                  <a:gd name="T48" fmla="*/ 75 w 106"/>
                  <a:gd name="T49" fmla="*/ 98 h 165"/>
                  <a:gd name="T50" fmla="*/ 80 w 106"/>
                  <a:gd name="T51" fmla="*/ 84 h 165"/>
                  <a:gd name="T52" fmla="*/ 81 w 106"/>
                  <a:gd name="T53" fmla="*/ 63 h 165"/>
                  <a:gd name="T54" fmla="*/ 80 w 106"/>
                  <a:gd name="T55" fmla="*/ 43 h 165"/>
                  <a:gd name="T56" fmla="*/ 75 w 106"/>
                  <a:gd name="T57" fmla="*/ 29 h 165"/>
                  <a:gd name="T58" fmla="*/ 64 w 106"/>
                  <a:gd name="T59" fmla="*/ 22 h 165"/>
                  <a:gd name="T60" fmla="*/ 47 w 106"/>
                  <a:gd name="T61" fmla="*/ 19 h 165"/>
                  <a:gd name="T62" fmla="*/ 40 w 106"/>
                  <a:gd name="T63" fmla="*/ 20 h 165"/>
                  <a:gd name="T64" fmla="*/ 32 w 106"/>
                  <a:gd name="T65" fmla="*/ 20 h 165"/>
                  <a:gd name="T66" fmla="*/ 32 w 106"/>
                  <a:gd name="T67" fmla="*/ 102 h 165"/>
                  <a:gd name="T68" fmla="*/ 42 w 106"/>
                  <a:gd name="T69" fmla="*/ 105 h 165"/>
                  <a:gd name="T70" fmla="*/ 54 w 106"/>
                  <a:gd name="T71" fmla="*/ 10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6" h="165">
                    <a:moveTo>
                      <a:pt x="61" y="126"/>
                    </a:moveTo>
                    <a:cubicBezTo>
                      <a:pt x="54" y="126"/>
                      <a:pt x="48" y="125"/>
                      <a:pt x="44" y="123"/>
                    </a:cubicBezTo>
                    <a:cubicBezTo>
                      <a:pt x="39" y="122"/>
                      <a:pt x="35" y="120"/>
                      <a:pt x="32" y="118"/>
                    </a:cubicBezTo>
                    <a:cubicBezTo>
                      <a:pt x="32" y="165"/>
                      <a:pt x="32" y="165"/>
                      <a:pt x="32" y="165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10" y="165"/>
                      <a:pt x="8" y="163"/>
                      <a:pt x="8" y="160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8" y="70"/>
                      <a:pt x="8" y="60"/>
                      <a:pt x="8" y="51"/>
                    </a:cubicBezTo>
                    <a:cubicBezTo>
                      <a:pt x="8" y="41"/>
                      <a:pt x="9" y="31"/>
                      <a:pt x="9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20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5" y="4"/>
                      <a:pt x="9" y="3"/>
                    </a:cubicBezTo>
                    <a:cubicBezTo>
                      <a:pt x="13" y="3"/>
                      <a:pt x="16" y="2"/>
                      <a:pt x="21" y="2"/>
                    </a:cubicBezTo>
                    <a:cubicBezTo>
                      <a:pt x="25" y="2"/>
                      <a:pt x="29" y="1"/>
                      <a:pt x="34" y="1"/>
                    </a:cubicBezTo>
                    <a:cubicBezTo>
                      <a:pt x="38" y="1"/>
                      <a:pt x="43" y="0"/>
                      <a:pt x="47" y="0"/>
                    </a:cubicBezTo>
                    <a:cubicBezTo>
                      <a:pt x="57" y="0"/>
                      <a:pt x="66" y="1"/>
                      <a:pt x="74" y="3"/>
                    </a:cubicBezTo>
                    <a:cubicBezTo>
                      <a:pt x="81" y="5"/>
                      <a:pt x="87" y="9"/>
                      <a:pt x="92" y="14"/>
                    </a:cubicBezTo>
                    <a:cubicBezTo>
                      <a:pt x="97" y="18"/>
                      <a:pt x="100" y="25"/>
                      <a:pt x="102" y="33"/>
                    </a:cubicBezTo>
                    <a:cubicBezTo>
                      <a:pt x="105" y="41"/>
                      <a:pt x="106" y="51"/>
                      <a:pt x="106" y="63"/>
                    </a:cubicBezTo>
                    <a:cubicBezTo>
                      <a:pt x="106" y="84"/>
                      <a:pt x="102" y="100"/>
                      <a:pt x="95" y="111"/>
                    </a:cubicBezTo>
                    <a:cubicBezTo>
                      <a:pt x="87" y="121"/>
                      <a:pt x="76" y="126"/>
                      <a:pt x="61" y="126"/>
                    </a:cubicBezTo>
                    <a:close/>
                    <a:moveTo>
                      <a:pt x="54" y="107"/>
                    </a:moveTo>
                    <a:cubicBezTo>
                      <a:pt x="59" y="107"/>
                      <a:pt x="63" y="106"/>
                      <a:pt x="66" y="105"/>
                    </a:cubicBezTo>
                    <a:cubicBezTo>
                      <a:pt x="70" y="103"/>
                      <a:pt x="73" y="101"/>
                      <a:pt x="75" y="98"/>
                    </a:cubicBezTo>
                    <a:cubicBezTo>
                      <a:pt x="77" y="94"/>
                      <a:pt x="79" y="90"/>
                      <a:pt x="80" y="84"/>
                    </a:cubicBezTo>
                    <a:cubicBezTo>
                      <a:pt x="81" y="78"/>
                      <a:pt x="81" y="71"/>
                      <a:pt x="81" y="63"/>
                    </a:cubicBezTo>
                    <a:cubicBezTo>
                      <a:pt x="81" y="55"/>
                      <a:pt x="81" y="48"/>
                      <a:pt x="80" y="43"/>
                    </a:cubicBezTo>
                    <a:cubicBezTo>
                      <a:pt x="79" y="37"/>
                      <a:pt x="77" y="33"/>
                      <a:pt x="75" y="29"/>
                    </a:cubicBezTo>
                    <a:cubicBezTo>
                      <a:pt x="72" y="26"/>
                      <a:pt x="69" y="23"/>
                      <a:pt x="64" y="22"/>
                    </a:cubicBezTo>
                    <a:cubicBezTo>
                      <a:pt x="60" y="20"/>
                      <a:pt x="54" y="19"/>
                      <a:pt x="47" y="19"/>
                    </a:cubicBezTo>
                    <a:cubicBezTo>
                      <a:pt x="45" y="19"/>
                      <a:pt x="43" y="19"/>
                      <a:pt x="40" y="20"/>
                    </a:cubicBezTo>
                    <a:cubicBezTo>
                      <a:pt x="37" y="20"/>
                      <a:pt x="34" y="20"/>
                      <a:pt x="32" y="20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5" y="103"/>
                      <a:pt x="39" y="104"/>
                      <a:pt x="42" y="105"/>
                    </a:cubicBezTo>
                    <a:cubicBezTo>
                      <a:pt x="45" y="106"/>
                      <a:pt x="49" y="107"/>
                      <a:pt x="54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 dirty="0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black">
              <a:xfrm>
                <a:off x="5006974" y="3206748"/>
                <a:ext cx="236539" cy="466723"/>
              </a:xfrm>
              <a:custGeom>
                <a:avLst/>
                <a:gdLst>
                  <a:gd name="T0" fmla="*/ 55 w 63"/>
                  <a:gd name="T1" fmla="*/ 0 h 123"/>
                  <a:gd name="T2" fmla="*/ 62 w 63"/>
                  <a:gd name="T3" fmla="*/ 2 h 123"/>
                  <a:gd name="T4" fmla="*/ 63 w 63"/>
                  <a:gd name="T5" fmla="*/ 6 h 123"/>
                  <a:gd name="T6" fmla="*/ 63 w 63"/>
                  <a:gd name="T7" fmla="*/ 22 h 123"/>
                  <a:gd name="T8" fmla="*/ 60 w 63"/>
                  <a:gd name="T9" fmla="*/ 22 h 123"/>
                  <a:gd name="T10" fmla="*/ 57 w 63"/>
                  <a:gd name="T11" fmla="*/ 22 h 123"/>
                  <a:gd name="T12" fmla="*/ 39 w 63"/>
                  <a:gd name="T13" fmla="*/ 25 h 123"/>
                  <a:gd name="T14" fmla="*/ 24 w 63"/>
                  <a:gd name="T15" fmla="*/ 36 h 123"/>
                  <a:gd name="T16" fmla="*/ 24 w 63"/>
                  <a:gd name="T17" fmla="*/ 123 h 123"/>
                  <a:gd name="T18" fmla="*/ 5 w 63"/>
                  <a:gd name="T19" fmla="*/ 123 h 123"/>
                  <a:gd name="T20" fmla="*/ 0 w 63"/>
                  <a:gd name="T21" fmla="*/ 118 h 123"/>
                  <a:gd name="T22" fmla="*/ 0 w 63"/>
                  <a:gd name="T23" fmla="*/ 1 h 123"/>
                  <a:gd name="T24" fmla="*/ 14 w 63"/>
                  <a:gd name="T25" fmla="*/ 1 h 123"/>
                  <a:gd name="T26" fmla="*/ 19 w 63"/>
                  <a:gd name="T27" fmla="*/ 2 h 123"/>
                  <a:gd name="T28" fmla="*/ 21 w 63"/>
                  <a:gd name="T29" fmla="*/ 7 h 123"/>
                  <a:gd name="T30" fmla="*/ 22 w 63"/>
                  <a:gd name="T31" fmla="*/ 18 h 123"/>
                  <a:gd name="T32" fmla="*/ 36 w 63"/>
                  <a:gd name="T33" fmla="*/ 6 h 123"/>
                  <a:gd name="T34" fmla="*/ 55 w 63"/>
                  <a:gd name="T3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123">
                    <a:moveTo>
                      <a:pt x="55" y="0"/>
                    </a:moveTo>
                    <a:cubicBezTo>
                      <a:pt x="58" y="0"/>
                      <a:pt x="60" y="1"/>
                      <a:pt x="62" y="2"/>
                    </a:cubicBezTo>
                    <a:cubicBezTo>
                      <a:pt x="63" y="3"/>
                      <a:pt x="63" y="4"/>
                      <a:pt x="63" y="6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2" y="22"/>
                      <a:pt x="61" y="22"/>
                      <a:pt x="60" y="22"/>
                    </a:cubicBezTo>
                    <a:cubicBezTo>
                      <a:pt x="59" y="22"/>
                      <a:pt x="58" y="22"/>
                      <a:pt x="57" y="22"/>
                    </a:cubicBezTo>
                    <a:cubicBezTo>
                      <a:pt x="50" y="22"/>
                      <a:pt x="44" y="23"/>
                      <a:pt x="39" y="25"/>
                    </a:cubicBezTo>
                    <a:cubicBezTo>
                      <a:pt x="34" y="27"/>
                      <a:pt x="29" y="31"/>
                      <a:pt x="24" y="3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2" y="123"/>
                      <a:pt x="0" y="121"/>
                      <a:pt x="0" y="11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1"/>
                      <a:pt x="18" y="2"/>
                      <a:pt x="19" y="2"/>
                    </a:cubicBezTo>
                    <a:cubicBezTo>
                      <a:pt x="20" y="3"/>
                      <a:pt x="21" y="5"/>
                      <a:pt x="21" y="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6" y="13"/>
                      <a:pt x="30" y="9"/>
                      <a:pt x="36" y="6"/>
                    </a:cubicBezTo>
                    <a:cubicBezTo>
                      <a:pt x="42" y="2"/>
                      <a:pt x="48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 dirty="0"/>
              </a:p>
            </p:txBody>
          </p:sp>
          <p:sp>
            <p:nvSpPr>
              <p:cNvPr id="16" name="Freeform 10"/>
              <p:cNvSpPr>
                <a:spLocks noEditPoints="1"/>
              </p:cNvSpPr>
              <p:nvPr/>
            </p:nvSpPr>
            <p:spPr bwMode="black">
              <a:xfrm>
                <a:off x="5295902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5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6 w 96"/>
                  <a:gd name="T19" fmla="*/ 126 h 128"/>
                  <a:gd name="T20" fmla="*/ 53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3 w 96"/>
                  <a:gd name="T27" fmla="*/ 94 h 128"/>
                  <a:gd name="T28" fmla="*/ 0 w 96"/>
                  <a:gd name="T29" fmla="*/ 65 h 128"/>
                  <a:gd name="T30" fmla="*/ 3 w 96"/>
                  <a:gd name="T31" fmla="*/ 35 h 128"/>
                  <a:gd name="T32" fmla="*/ 13 w 96"/>
                  <a:gd name="T33" fmla="*/ 15 h 128"/>
                  <a:gd name="T34" fmla="*/ 28 w 96"/>
                  <a:gd name="T35" fmla="*/ 4 h 128"/>
                  <a:gd name="T36" fmla="*/ 50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3 w 96"/>
                  <a:gd name="T49" fmla="*/ 73 h 128"/>
                  <a:gd name="T50" fmla="*/ 23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69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29 w 96"/>
                  <a:gd name="T65" fmla="*/ 29 h 128"/>
                  <a:gd name="T66" fmla="*/ 25 w 96"/>
                  <a:gd name="T67" fmla="*/ 40 h 128"/>
                  <a:gd name="T68" fmla="*/ 23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4" y="80"/>
                      <a:pt x="24" y="85"/>
                      <a:pt x="25" y="90"/>
                    </a:cubicBezTo>
                    <a:cubicBezTo>
                      <a:pt x="26" y="94"/>
                      <a:pt x="28" y="98"/>
                      <a:pt x="31" y="100"/>
                    </a:cubicBezTo>
                    <a:cubicBezTo>
                      <a:pt x="34" y="103"/>
                      <a:pt x="37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0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8" y="124"/>
                      <a:pt x="83" y="125"/>
                      <a:pt x="76" y="126"/>
                    </a:cubicBezTo>
                    <a:cubicBezTo>
                      <a:pt x="70" y="127"/>
                      <a:pt x="62" y="128"/>
                      <a:pt x="53" y="128"/>
                    </a:cubicBezTo>
                    <a:cubicBezTo>
                      <a:pt x="44" y="128"/>
                      <a:pt x="36" y="127"/>
                      <a:pt x="30" y="125"/>
                    </a:cubicBezTo>
                    <a:cubicBezTo>
                      <a:pt x="23" y="122"/>
                      <a:pt x="17" y="119"/>
                      <a:pt x="13" y="114"/>
                    </a:cubicBezTo>
                    <a:cubicBezTo>
                      <a:pt x="9" y="109"/>
                      <a:pt x="5" y="102"/>
                      <a:pt x="3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3" y="35"/>
                    </a:cubicBezTo>
                    <a:cubicBezTo>
                      <a:pt x="5" y="27"/>
                      <a:pt x="9" y="20"/>
                      <a:pt x="13" y="15"/>
                    </a:cubicBezTo>
                    <a:cubicBezTo>
                      <a:pt x="17" y="10"/>
                      <a:pt x="22" y="6"/>
                      <a:pt x="28" y="4"/>
                    </a:cubicBezTo>
                    <a:cubicBezTo>
                      <a:pt x="35" y="1"/>
                      <a:pt x="42" y="0"/>
                      <a:pt x="50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0" y="19"/>
                      <a:pt x="93" y="25"/>
                      <a:pt x="94" y="31"/>
                    </a:cubicBezTo>
                    <a:cubicBezTo>
                      <a:pt x="95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5" y="63"/>
                    </a:cubicBezTo>
                    <a:cubicBezTo>
                      <a:pt x="95" y="68"/>
                      <a:pt x="94" y="71"/>
                      <a:pt x="93" y="73"/>
                    </a:cubicBezTo>
                    <a:lnTo>
                      <a:pt x="23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69" y="26"/>
                    </a:cubicBezTo>
                    <a:cubicBezTo>
                      <a:pt x="66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1" y="25"/>
                      <a:pt x="29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3" y="50"/>
                      <a:pt x="23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 dirty="0"/>
              </a:p>
            </p:txBody>
          </p:sp>
          <p:sp>
            <p:nvSpPr>
              <p:cNvPr id="17" name="Freeform 11"/>
              <p:cNvSpPr>
                <a:spLocks noEditPoints="1"/>
              </p:cNvSpPr>
              <p:nvPr/>
            </p:nvSpPr>
            <p:spPr bwMode="black">
              <a:xfrm>
                <a:off x="5746750" y="3040059"/>
                <a:ext cx="109537" cy="633412"/>
              </a:xfrm>
              <a:custGeom>
                <a:avLst/>
                <a:gdLst>
                  <a:gd name="T0" fmla="*/ 15 w 29"/>
                  <a:gd name="T1" fmla="*/ 26 h 167"/>
                  <a:gd name="T2" fmla="*/ 3 w 29"/>
                  <a:gd name="T3" fmla="*/ 23 h 167"/>
                  <a:gd name="T4" fmla="*/ 0 w 29"/>
                  <a:gd name="T5" fmla="*/ 13 h 167"/>
                  <a:gd name="T6" fmla="*/ 3 w 29"/>
                  <a:gd name="T7" fmla="*/ 3 h 167"/>
                  <a:gd name="T8" fmla="*/ 15 w 29"/>
                  <a:gd name="T9" fmla="*/ 0 h 167"/>
                  <a:gd name="T10" fmla="*/ 26 w 29"/>
                  <a:gd name="T11" fmla="*/ 3 h 167"/>
                  <a:gd name="T12" fmla="*/ 29 w 29"/>
                  <a:gd name="T13" fmla="*/ 13 h 167"/>
                  <a:gd name="T14" fmla="*/ 26 w 29"/>
                  <a:gd name="T15" fmla="*/ 23 h 167"/>
                  <a:gd name="T16" fmla="*/ 15 w 29"/>
                  <a:gd name="T17" fmla="*/ 26 h 167"/>
                  <a:gd name="T18" fmla="*/ 27 w 29"/>
                  <a:gd name="T19" fmla="*/ 167 h 167"/>
                  <a:gd name="T20" fmla="*/ 8 w 29"/>
                  <a:gd name="T21" fmla="*/ 167 h 167"/>
                  <a:gd name="T22" fmla="*/ 3 w 29"/>
                  <a:gd name="T23" fmla="*/ 162 h 167"/>
                  <a:gd name="T24" fmla="*/ 3 w 29"/>
                  <a:gd name="T25" fmla="*/ 45 h 167"/>
                  <a:gd name="T26" fmla="*/ 21 w 29"/>
                  <a:gd name="T27" fmla="*/ 45 h 167"/>
                  <a:gd name="T28" fmla="*/ 27 w 29"/>
                  <a:gd name="T29" fmla="*/ 51 h 167"/>
                  <a:gd name="T30" fmla="*/ 27 w 29"/>
                  <a:gd name="T31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67">
                    <a:moveTo>
                      <a:pt x="15" y="26"/>
                    </a:moveTo>
                    <a:cubicBezTo>
                      <a:pt x="9" y="26"/>
                      <a:pt x="5" y="25"/>
                      <a:pt x="3" y="23"/>
                    </a:cubicBezTo>
                    <a:cubicBezTo>
                      <a:pt x="1" y="21"/>
                      <a:pt x="0" y="18"/>
                      <a:pt x="0" y="13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9" y="0"/>
                      <a:pt x="15" y="0"/>
                    </a:cubicBezTo>
                    <a:cubicBezTo>
                      <a:pt x="20" y="0"/>
                      <a:pt x="23" y="1"/>
                      <a:pt x="26" y="3"/>
                    </a:cubicBezTo>
                    <a:cubicBezTo>
                      <a:pt x="28" y="5"/>
                      <a:pt x="29" y="8"/>
                      <a:pt x="29" y="13"/>
                    </a:cubicBezTo>
                    <a:cubicBezTo>
                      <a:pt x="29" y="18"/>
                      <a:pt x="28" y="21"/>
                      <a:pt x="26" y="23"/>
                    </a:cubicBezTo>
                    <a:cubicBezTo>
                      <a:pt x="23" y="25"/>
                      <a:pt x="20" y="26"/>
                      <a:pt x="15" y="26"/>
                    </a:cubicBezTo>
                    <a:close/>
                    <a:moveTo>
                      <a:pt x="27" y="167"/>
                    </a:moveTo>
                    <a:cubicBezTo>
                      <a:pt x="8" y="167"/>
                      <a:pt x="8" y="167"/>
                      <a:pt x="8" y="167"/>
                    </a:cubicBezTo>
                    <a:cubicBezTo>
                      <a:pt x="4" y="167"/>
                      <a:pt x="3" y="165"/>
                      <a:pt x="3" y="16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5" y="45"/>
                      <a:pt x="27" y="47"/>
                      <a:pt x="27" y="51"/>
                    </a:cubicBezTo>
                    <a:lnTo>
                      <a:pt x="27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 dirty="0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black">
              <a:xfrm>
                <a:off x="5961062" y="3201985"/>
                <a:ext cx="363537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1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7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3" y="22"/>
                      <a:pt x="58" y="20"/>
                      <a:pt x="52" y="20"/>
                    </a:cubicBezTo>
                    <a:cubicBezTo>
                      <a:pt x="45" y="20"/>
                      <a:pt x="39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 dirty="0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black">
              <a:xfrm>
                <a:off x="6400799" y="3209923"/>
                <a:ext cx="379414" cy="463551"/>
              </a:xfrm>
              <a:custGeom>
                <a:avLst/>
                <a:gdLst>
                  <a:gd name="T0" fmla="*/ 43 w 101"/>
                  <a:gd name="T1" fmla="*/ 122 h 122"/>
                  <a:gd name="T2" fmla="*/ 38 w 101"/>
                  <a:gd name="T3" fmla="*/ 121 h 122"/>
                  <a:gd name="T4" fmla="*/ 36 w 101"/>
                  <a:gd name="T5" fmla="*/ 117 h 122"/>
                  <a:gd name="T6" fmla="*/ 13 w 101"/>
                  <a:gd name="T7" fmla="*/ 59 h 122"/>
                  <a:gd name="T8" fmla="*/ 0 w 101"/>
                  <a:gd name="T9" fmla="*/ 0 h 122"/>
                  <a:gd name="T10" fmla="*/ 20 w 101"/>
                  <a:gd name="T11" fmla="*/ 0 h 122"/>
                  <a:gd name="T12" fmla="*/ 25 w 101"/>
                  <a:gd name="T13" fmla="*/ 6 h 122"/>
                  <a:gd name="T14" fmla="*/ 29 w 101"/>
                  <a:gd name="T15" fmla="*/ 30 h 122"/>
                  <a:gd name="T16" fmla="*/ 35 w 101"/>
                  <a:gd name="T17" fmla="*/ 55 h 122"/>
                  <a:gd name="T18" fmla="*/ 43 w 101"/>
                  <a:gd name="T19" fmla="*/ 79 h 122"/>
                  <a:gd name="T20" fmla="*/ 51 w 101"/>
                  <a:gd name="T21" fmla="*/ 101 h 122"/>
                  <a:gd name="T22" fmla="*/ 60 w 101"/>
                  <a:gd name="T23" fmla="*/ 78 h 122"/>
                  <a:gd name="T24" fmla="*/ 67 w 101"/>
                  <a:gd name="T25" fmla="*/ 52 h 122"/>
                  <a:gd name="T26" fmla="*/ 74 w 101"/>
                  <a:gd name="T27" fmla="*/ 25 h 122"/>
                  <a:gd name="T28" fmla="*/ 78 w 101"/>
                  <a:gd name="T29" fmla="*/ 0 h 122"/>
                  <a:gd name="T30" fmla="*/ 96 w 101"/>
                  <a:gd name="T31" fmla="*/ 0 h 122"/>
                  <a:gd name="T32" fmla="*/ 101 w 101"/>
                  <a:gd name="T33" fmla="*/ 5 h 122"/>
                  <a:gd name="T34" fmla="*/ 100 w 101"/>
                  <a:gd name="T35" fmla="*/ 11 h 122"/>
                  <a:gd name="T36" fmla="*/ 99 w 101"/>
                  <a:gd name="T37" fmla="*/ 19 h 122"/>
                  <a:gd name="T38" fmla="*/ 85 w 101"/>
                  <a:gd name="T39" fmla="*/ 70 h 122"/>
                  <a:gd name="T40" fmla="*/ 64 w 101"/>
                  <a:gd name="T41" fmla="*/ 122 h 122"/>
                  <a:gd name="T42" fmla="*/ 43 w 101"/>
                  <a:gd name="T4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" h="122">
                    <a:moveTo>
                      <a:pt x="43" y="122"/>
                    </a:moveTo>
                    <a:cubicBezTo>
                      <a:pt x="41" y="122"/>
                      <a:pt x="39" y="122"/>
                      <a:pt x="38" y="121"/>
                    </a:cubicBezTo>
                    <a:cubicBezTo>
                      <a:pt x="38" y="120"/>
                      <a:pt x="37" y="119"/>
                      <a:pt x="36" y="117"/>
                    </a:cubicBezTo>
                    <a:cubicBezTo>
                      <a:pt x="27" y="98"/>
                      <a:pt x="20" y="79"/>
                      <a:pt x="13" y="59"/>
                    </a:cubicBezTo>
                    <a:cubicBezTo>
                      <a:pt x="7" y="40"/>
                      <a:pt x="2" y="2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3" y="0"/>
                      <a:pt x="25" y="2"/>
                      <a:pt x="25" y="6"/>
                    </a:cubicBezTo>
                    <a:cubicBezTo>
                      <a:pt x="26" y="13"/>
                      <a:pt x="28" y="21"/>
                      <a:pt x="29" y="30"/>
                    </a:cubicBezTo>
                    <a:cubicBezTo>
                      <a:pt x="31" y="38"/>
                      <a:pt x="33" y="46"/>
                      <a:pt x="35" y="55"/>
                    </a:cubicBezTo>
                    <a:cubicBezTo>
                      <a:pt x="38" y="63"/>
                      <a:pt x="40" y="71"/>
                      <a:pt x="43" y="79"/>
                    </a:cubicBezTo>
                    <a:cubicBezTo>
                      <a:pt x="45" y="87"/>
                      <a:pt x="48" y="95"/>
                      <a:pt x="51" y="101"/>
                    </a:cubicBezTo>
                    <a:cubicBezTo>
                      <a:pt x="54" y="95"/>
                      <a:pt x="57" y="87"/>
                      <a:pt x="60" y="78"/>
                    </a:cubicBezTo>
                    <a:cubicBezTo>
                      <a:pt x="63" y="70"/>
                      <a:pt x="65" y="61"/>
                      <a:pt x="67" y="52"/>
                    </a:cubicBezTo>
                    <a:cubicBezTo>
                      <a:pt x="70" y="43"/>
                      <a:pt x="72" y="34"/>
                      <a:pt x="74" y="25"/>
                    </a:cubicBezTo>
                    <a:cubicBezTo>
                      <a:pt x="75" y="16"/>
                      <a:pt x="77" y="8"/>
                      <a:pt x="78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9" y="0"/>
                      <a:pt x="101" y="2"/>
                      <a:pt x="101" y="5"/>
                    </a:cubicBezTo>
                    <a:cubicBezTo>
                      <a:pt x="101" y="7"/>
                      <a:pt x="101" y="9"/>
                      <a:pt x="100" y="11"/>
                    </a:cubicBezTo>
                    <a:cubicBezTo>
                      <a:pt x="100" y="13"/>
                      <a:pt x="100" y="16"/>
                      <a:pt x="99" y="19"/>
                    </a:cubicBezTo>
                    <a:cubicBezTo>
                      <a:pt x="96" y="36"/>
                      <a:pt x="91" y="53"/>
                      <a:pt x="85" y="70"/>
                    </a:cubicBezTo>
                    <a:cubicBezTo>
                      <a:pt x="79" y="88"/>
                      <a:pt x="72" y="105"/>
                      <a:pt x="64" y="122"/>
                    </a:cubicBezTo>
                    <a:lnTo>
                      <a:pt x="43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 dirty="0"/>
              </a:p>
            </p:txBody>
          </p:sp>
          <p:sp>
            <p:nvSpPr>
              <p:cNvPr id="20" name="Freeform 14"/>
              <p:cNvSpPr>
                <a:spLocks noEditPoints="1"/>
              </p:cNvSpPr>
              <p:nvPr/>
            </p:nvSpPr>
            <p:spPr bwMode="black">
              <a:xfrm>
                <a:off x="6840536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5 w 96"/>
                  <a:gd name="T3" fmla="*/ 90 h 128"/>
                  <a:gd name="T4" fmla="*/ 31 w 96"/>
                  <a:gd name="T5" fmla="*/ 100 h 128"/>
                  <a:gd name="T6" fmla="*/ 41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6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6 w 96"/>
                  <a:gd name="T19" fmla="*/ 126 h 128"/>
                  <a:gd name="T20" fmla="*/ 53 w 96"/>
                  <a:gd name="T21" fmla="*/ 128 h 128"/>
                  <a:gd name="T22" fmla="*/ 29 w 96"/>
                  <a:gd name="T23" fmla="*/ 125 h 128"/>
                  <a:gd name="T24" fmla="*/ 13 w 96"/>
                  <a:gd name="T25" fmla="*/ 114 h 128"/>
                  <a:gd name="T26" fmla="*/ 3 w 96"/>
                  <a:gd name="T27" fmla="*/ 94 h 128"/>
                  <a:gd name="T28" fmla="*/ 0 w 96"/>
                  <a:gd name="T29" fmla="*/ 65 h 128"/>
                  <a:gd name="T30" fmla="*/ 3 w 96"/>
                  <a:gd name="T31" fmla="*/ 35 h 128"/>
                  <a:gd name="T32" fmla="*/ 12 w 96"/>
                  <a:gd name="T33" fmla="*/ 15 h 128"/>
                  <a:gd name="T34" fmla="*/ 28 w 96"/>
                  <a:gd name="T35" fmla="*/ 4 h 128"/>
                  <a:gd name="T36" fmla="*/ 50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3 w 96"/>
                  <a:gd name="T49" fmla="*/ 73 h 128"/>
                  <a:gd name="T50" fmla="*/ 23 w 96"/>
                  <a:gd name="T51" fmla="*/ 73 h 128"/>
                  <a:gd name="T52" fmla="*/ 73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69 w 96"/>
                  <a:gd name="T59" fmla="*/ 26 h 128"/>
                  <a:gd name="T60" fmla="*/ 51 w 96"/>
                  <a:gd name="T61" fmla="*/ 19 h 128"/>
                  <a:gd name="T62" fmla="*/ 37 w 96"/>
                  <a:gd name="T63" fmla="*/ 21 h 128"/>
                  <a:gd name="T64" fmla="*/ 29 w 96"/>
                  <a:gd name="T65" fmla="*/ 29 h 128"/>
                  <a:gd name="T66" fmla="*/ 24 w 96"/>
                  <a:gd name="T67" fmla="*/ 40 h 128"/>
                  <a:gd name="T68" fmla="*/ 23 w 96"/>
                  <a:gd name="T69" fmla="*/ 56 h 128"/>
                  <a:gd name="T70" fmla="*/ 73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3" y="80"/>
                      <a:pt x="24" y="85"/>
                      <a:pt x="25" y="90"/>
                    </a:cubicBezTo>
                    <a:cubicBezTo>
                      <a:pt x="26" y="94"/>
                      <a:pt x="28" y="98"/>
                      <a:pt x="31" y="100"/>
                    </a:cubicBezTo>
                    <a:cubicBezTo>
                      <a:pt x="33" y="103"/>
                      <a:pt x="37" y="105"/>
                      <a:pt x="41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4" y="107"/>
                      <a:pt x="86" y="107"/>
                    </a:cubicBezTo>
                    <a:cubicBezTo>
                      <a:pt x="90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8" y="124"/>
                      <a:pt x="83" y="125"/>
                      <a:pt x="76" y="126"/>
                    </a:cubicBezTo>
                    <a:cubicBezTo>
                      <a:pt x="69" y="127"/>
                      <a:pt x="62" y="128"/>
                      <a:pt x="53" y="128"/>
                    </a:cubicBezTo>
                    <a:cubicBezTo>
                      <a:pt x="44" y="128"/>
                      <a:pt x="36" y="127"/>
                      <a:pt x="29" y="125"/>
                    </a:cubicBezTo>
                    <a:cubicBezTo>
                      <a:pt x="23" y="122"/>
                      <a:pt x="17" y="119"/>
                      <a:pt x="13" y="114"/>
                    </a:cubicBezTo>
                    <a:cubicBezTo>
                      <a:pt x="8" y="109"/>
                      <a:pt x="5" y="102"/>
                      <a:pt x="3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3" y="35"/>
                    </a:cubicBezTo>
                    <a:cubicBezTo>
                      <a:pt x="5" y="27"/>
                      <a:pt x="8" y="20"/>
                      <a:pt x="12" y="15"/>
                    </a:cubicBezTo>
                    <a:cubicBezTo>
                      <a:pt x="17" y="10"/>
                      <a:pt x="22" y="6"/>
                      <a:pt x="28" y="4"/>
                    </a:cubicBezTo>
                    <a:cubicBezTo>
                      <a:pt x="34" y="1"/>
                      <a:pt x="42" y="0"/>
                      <a:pt x="50" y="0"/>
                    </a:cubicBezTo>
                    <a:cubicBezTo>
                      <a:pt x="59" y="0"/>
                      <a:pt x="67" y="2"/>
                      <a:pt x="73" y="4"/>
                    </a:cubicBezTo>
                    <a:cubicBezTo>
                      <a:pt x="79" y="7"/>
                      <a:pt x="83" y="10"/>
                      <a:pt x="87" y="15"/>
                    </a:cubicBezTo>
                    <a:cubicBezTo>
                      <a:pt x="90" y="19"/>
                      <a:pt x="92" y="25"/>
                      <a:pt x="94" y="31"/>
                    </a:cubicBezTo>
                    <a:cubicBezTo>
                      <a:pt x="95" y="37"/>
                      <a:pt x="96" y="43"/>
                      <a:pt x="96" y="50"/>
                    </a:cubicBezTo>
                    <a:cubicBezTo>
                      <a:pt x="96" y="55"/>
                      <a:pt x="95" y="59"/>
                      <a:pt x="95" y="63"/>
                    </a:cubicBezTo>
                    <a:cubicBezTo>
                      <a:pt x="94" y="68"/>
                      <a:pt x="94" y="71"/>
                      <a:pt x="93" y="73"/>
                    </a:cubicBezTo>
                    <a:lnTo>
                      <a:pt x="23" y="73"/>
                    </a:lnTo>
                    <a:close/>
                    <a:moveTo>
                      <a:pt x="73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2" y="32"/>
                      <a:pt x="69" y="26"/>
                    </a:cubicBezTo>
                    <a:cubicBezTo>
                      <a:pt x="66" y="21"/>
                      <a:pt x="60" y="19"/>
                      <a:pt x="51" y="19"/>
                    </a:cubicBezTo>
                    <a:cubicBezTo>
                      <a:pt x="45" y="19"/>
                      <a:pt x="41" y="19"/>
                      <a:pt x="37" y="21"/>
                    </a:cubicBezTo>
                    <a:cubicBezTo>
                      <a:pt x="34" y="23"/>
                      <a:pt x="31" y="25"/>
                      <a:pt x="29" y="29"/>
                    </a:cubicBezTo>
                    <a:cubicBezTo>
                      <a:pt x="27" y="32"/>
                      <a:pt x="25" y="36"/>
                      <a:pt x="24" y="40"/>
                    </a:cubicBezTo>
                    <a:cubicBezTo>
                      <a:pt x="24" y="45"/>
                      <a:pt x="23" y="50"/>
                      <a:pt x="2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 dirty="0"/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black">
              <a:xfrm>
                <a:off x="7297734" y="3201985"/>
                <a:ext cx="365125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2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8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4" y="22"/>
                      <a:pt x="59" y="20"/>
                      <a:pt x="52" y="20"/>
                    </a:cubicBezTo>
                    <a:cubicBezTo>
                      <a:pt x="45" y="20"/>
                      <a:pt x="40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 dirty="0"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black">
              <a:xfrm>
                <a:off x="7740647" y="3089272"/>
                <a:ext cx="255587" cy="592137"/>
              </a:xfrm>
              <a:custGeom>
                <a:avLst/>
                <a:gdLst>
                  <a:gd name="T0" fmla="*/ 68 w 68"/>
                  <a:gd name="T1" fmla="*/ 154 h 156"/>
                  <a:gd name="T2" fmla="*/ 58 w 68"/>
                  <a:gd name="T3" fmla="*/ 156 h 156"/>
                  <a:gd name="T4" fmla="*/ 47 w 68"/>
                  <a:gd name="T5" fmla="*/ 156 h 156"/>
                  <a:gd name="T6" fmla="*/ 22 w 68"/>
                  <a:gd name="T7" fmla="*/ 149 h 156"/>
                  <a:gd name="T8" fmla="*/ 14 w 68"/>
                  <a:gd name="T9" fmla="*/ 125 h 156"/>
                  <a:gd name="T10" fmla="*/ 14 w 68"/>
                  <a:gd name="T11" fmla="*/ 51 h 156"/>
                  <a:gd name="T12" fmla="*/ 6 w 68"/>
                  <a:gd name="T13" fmla="*/ 51 h 156"/>
                  <a:gd name="T14" fmla="*/ 0 w 68"/>
                  <a:gd name="T15" fmla="*/ 46 h 156"/>
                  <a:gd name="T16" fmla="*/ 0 w 68"/>
                  <a:gd name="T17" fmla="*/ 32 h 156"/>
                  <a:gd name="T18" fmla="*/ 15 w 68"/>
                  <a:gd name="T19" fmla="*/ 32 h 156"/>
                  <a:gd name="T20" fmla="*/ 16 w 68"/>
                  <a:gd name="T21" fmla="*/ 0 h 156"/>
                  <a:gd name="T22" fmla="*/ 33 w 68"/>
                  <a:gd name="T23" fmla="*/ 0 h 156"/>
                  <a:gd name="T24" fmla="*/ 39 w 68"/>
                  <a:gd name="T25" fmla="*/ 6 h 156"/>
                  <a:gd name="T26" fmla="*/ 39 w 68"/>
                  <a:gd name="T27" fmla="*/ 32 h 156"/>
                  <a:gd name="T28" fmla="*/ 62 w 68"/>
                  <a:gd name="T29" fmla="*/ 32 h 156"/>
                  <a:gd name="T30" fmla="*/ 66 w 68"/>
                  <a:gd name="T31" fmla="*/ 34 h 156"/>
                  <a:gd name="T32" fmla="*/ 68 w 68"/>
                  <a:gd name="T33" fmla="*/ 38 h 156"/>
                  <a:gd name="T34" fmla="*/ 68 w 68"/>
                  <a:gd name="T35" fmla="*/ 51 h 156"/>
                  <a:gd name="T36" fmla="*/ 39 w 68"/>
                  <a:gd name="T37" fmla="*/ 51 h 156"/>
                  <a:gd name="T38" fmla="*/ 39 w 68"/>
                  <a:gd name="T39" fmla="*/ 123 h 156"/>
                  <a:gd name="T40" fmla="*/ 41 w 68"/>
                  <a:gd name="T41" fmla="*/ 133 h 156"/>
                  <a:gd name="T42" fmla="*/ 49 w 68"/>
                  <a:gd name="T43" fmla="*/ 137 h 156"/>
                  <a:gd name="T44" fmla="*/ 56 w 68"/>
                  <a:gd name="T45" fmla="*/ 137 h 156"/>
                  <a:gd name="T46" fmla="*/ 61 w 68"/>
                  <a:gd name="T47" fmla="*/ 137 h 156"/>
                  <a:gd name="T48" fmla="*/ 68 w 68"/>
                  <a:gd name="T49" fmla="*/ 142 h 156"/>
                  <a:gd name="T50" fmla="*/ 68 w 68"/>
                  <a:gd name="T51" fmla="*/ 15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8" h="156">
                    <a:moveTo>
                      <a:pt x="68" y="154"/>
                    </a:moveTo>
                    <a:cubicBezTo>
                      <a:pt x="64" y="155"/>
                      <a:pt x="61" y="155"/>
                      <a:pt x="58" y="156"/>
                    </a:cubicBezTo>
                    <a:cubicBezTo>
                      <a:pt x="54" y="156"/>
                      <a:pt x="51" y="156"/>
                      <a:pt x="47" y="156"/>
                    </a:cubicBezTo>
                    <a:cubicBezTo>
                      <a:pt x="36" y="156"/>
                      <a:pt x="27" y="154"/>
                      <a:pt x="22" y="149"/>
                    </a:cubicBezTo>
                    <a:cubicBezTo>
                      <a:pt x="17" y="144"/>
                      <a:pt x="14" y="136"/>
                      <a:pt x="14" y="125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2" y="51"/>
                      <a:pt x="0" y="50"/>
                      <a:pt x="0" y="4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2"/>
                      <a:pt x="39" y="6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4" y="32"/>
                      <a:pt x="65" y="33"/>
                      <a:pt x="66" y="34"/>
                    </a:cubicBezTo>
                    <a:cubicBezTo>
                      <a:pt x="67" y="35"/>
                      <a:pt x="68" y="36"/>
                      <a:pt x="68" y="38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9" y="128"/>
                      <a:pt x="39" y="131"/>
                      <a:pt x="41" y="133"/>
                    </a:cubicBezTo>
                    <a:cubicBezTo>
                      <a:pt x="42" y="136"/>
                      <a:pt x="45" y="137"/>
                      <a:pt x="49" y="137"/>
                    </a:cubicBezTo>
                    <a:cubicBezTo>
                      <a:pt x="52" y="137"/>
                      <a:pt x="54" y="137"/>
                      <a:pt x="56" y="137"/>
                    </a:cubicBezTo>
                    <a:cubicBezTo>
                      <a:pt x="58" y="137"/>
                      <a:pt x="60" y="137"/>
                      <a:pt x="61" y="137"/>
                    </a:cubicBezTo>
                    <a:cubicBezTo>
                      <a:pt x="66" y="137"/>
                      <a:pt x="68" y="139"/>
                      <a:pt x="68" y="142"/>
                    </a:cubicBezTo>
                    <a:lnTo>
                      <a:pt x="68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 dirty="0"/>
              </a:p>
            </p:txBody>
          </p:sp>
          <p:sp>
            <p:nvSpPr>
              <p:cNvPr id="23" name="Freeform 17"/>
              <p:cNvSpPr>
                <a:spLocks noEditPoints="1"/>
              </p:cNvSpPr>
              <p:nvPr/>
            </p:nvSpPr>
            <p:spPr bwMode="black">
              <a:xfrm>
                <a:off x="8075610" y="3040059"/>
                <a:ext cx="112713" cy="633412"/>
              </a:xfrm>
              <a:custGeom>
                <a:avLst/>
                <a:gdLst>
                  <a:gd name="T0" fmla="*/ 15 w 30"/>
                  <a:gd name="T1" fmla="*/ 26 h 167"/>
                  <a:gd name="T2" fmla="*/ 3 w 30"/>
                  <a:gd name="T3" fmla="*/ 23 h 167"/>
                  <a:gd name="T4" fmla="*/ 0 w 30"/>
                  <a:gd name="T5" fmla="*/ 13 h 167"/>
                  <a:gd name="T6" fmla="*/ 3 w 30"/>
                  <a:gd name="T7" fmla="*/ 3 h 167"/>
                  <a:gd name="T8" fmla="*/ 15 w 30"/>
                  <a:gd name="T9" fmla="*/ 0 h 167"/>
                  <a:gd name="T10" fmla="*/ 26 w 30"/>
                  <a:gd name="T11" fmla="*/ 3 h 167"/>
                  <a:gd name="T12" fmla="*/ 30 w 30"/>
                  <a:gd name="T13" fmla="*/ 13 h 167"/>
                  <a:gd name="T14" fmla="*/ 26 w 30"/>
                  <a:gd name="T15" fmla="*/ 23 h 167"/>
                  <a:gd name="T16" fmla="*/ 15 w 30"/>
                  <a:gd name="T17" fmla="*/ 26 h 167"/>
                  <a:gd name="T18" fmla="*/ 27 w 30"/>
                  <a:gd name="T19" fmla="*/ 167 h 167"/>
                  <a:gd name="T20" fmla="*/ 8 w 30"/>
                  <a:gd name="T21" fmla="*/ 167 h 167"/>
                  <a:gd name="T22" fmla="*/ 3 w 30"/>
                  <a:gd name="T23" fmla="*/ 162 h 167"/>
                  <a:gd name="T24" fmla="*/ 3 w 30"/>
                  <a:gd name="T25" fmla="*/ 45 h 167"/>
                  <a:gd name="T26" fmla="*/ 21 w 30"/>
                  <a:gd name="T27" fmla="*/ 45 h 167"/>
                  <a:gd name="T28" fmla="*/ 27 w 30"/>
                  <a:gd name="T29" fmla="*/ 51 h 167"/>
                  <a:gd name="T30" fmla="*/ 27 w 30"/>
                  <a:gd name="T31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167">
                    <a:moveTo>
                      <a:pt x="15" y="26"/>
                    </a:moveTo>
                    <a:cubicBezTo>
                      <a:pt x="9" y="26"/>
                      <a:pt x="6" y="25"/>
                      <a:pt x="3" y="23"/>
                    </a:cubicBezTo>
                    <a:cubicBezTo>
                      <a:pt x="1" y="21"/>
                      <a:pt x="0" y="18"/>
                      <a:pt x="0" y="13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6" y="1"/>
                      <a:pt x="9" y="0"/>
                      <a:pt x="15" y="0"/>
                    </a:cubicBezTo>
                    <a:cubicBezTo>
                      <a:pt x="20" y="0"/>
                      <a:pt x="24" y="1"/>
                      <a:pt x="26" y="3"/>
                    </a:cubicBezTo>
                    <a:cubicBezTo>
                      <a:pt x="28" y="5"/>
                      <a:pt x="30" y="8"/>
                      <a:pt x="30" y="13"/>
                    </a:cubicBezTo>
                    <a:cubicBezTo>
                      <a:pt x="30" y="18"/>
                      <a:pt x="28" y="21"/>
                      <a:pt x="26" y="23"/>
                    </a:cubicBezTo>
                    <a:cubicBezTo>
                      <a:pt x="24" y="25"/>
                      <a:pt x="20" y="26"/>
                      <a:pt x="15" y="26"/>
                    </a:cubicBezTo>
                    <a:close/>
                    <a:moveTo>
                      <a:pt x="27" y="167"/>
                    </a:moveTo>
                    <a:cubicBezTo>
                      <a:pt x="8" y="167"/>
                      <a:pt x="8" y="167"/>
                      <a:pt x="8" y="167"/>
                    </a:cubicBezTo>
                    <a:cubicBezTo>
                      <a:pt x="5" y="167"/>
                      <a:pt x="3" y="165"/>
                      <a:pt x="3" y="16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5" y="45"/>
                      <a:pt x="27" y="47"/>
                      <a:pt x="27" y="51"/>
                    </a:cubicBezTo>
                    <a:lnTo>
                      <a:pt x="27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 dirty="0"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black">
              <a:xfrm>
                <a:off x="8289928" y="3201985"/>
                <a:ext cx="363537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2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8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4" y="22"/>
                      <a:pt x="59" y="20"/>
                      <a:pt x="52" y="20"/>
                    </a:cubicBezTo>
                    <a:cubicBezTo>
                      <a:pt x="45" y="20"/>
                      <a:pt x="40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 dirty="0"/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black">
              <a:xfrm>
                <a:off x="8751889" y="3201988"/>
                <a:ext cx="390524" cy="635000"/>
              </a:xfrm>
              <a:custGeom>
                <a:avLst/>
                <a:gdLst>
                  <a:gd name="T0" fmla="*/ 0 w 104"/>
                  <a:gd name="T1" fmla="*/ 62 h 167"/>
                  <a:gd name="T2" fmla="*/ 3 w 104"/>
                  <a:gd name="T3" fmla="*/ 32 h 167"/>
                  <a:gd name="T4" fmla="*/ 14 w 104"/>
                  <a:gd name="T5" fmla="*/ 13 h 167"/>
                  <a:gd name="T6" fmla="*/ 32 w 104"/>
                  <a:gd name="T7" fmla="*/ 3 h 167"/>
                  <a:gd name="T8" fmla="*/ 58 w 104"/>
                  <a:gd name="T9" fmla="*/ 0 h 167"/>
                  <a:gd name="T10" fmla="*/ 78 w 104"/>
                  <a:gd name="T11" fmla="*/ 1 h 167"/>
                  <a:gd name="T12" fmla="*/ 95 w 104"/>
                  <a:gd name="T13" fmla="*/ 4 h 167"/>
                  <a:gd name="T14" fmla="*/ 102 w 104"/>
                  <a:gd name="T15" fmla="*/ 6 h 167"/>
                  <a:gd name="T16" fmla="*/ 104 w 104"/>
                  <a:gd name="T17" fmla="*/ 12 h 167"/>
                  <a:gd name="T18" fmla="*/ 104 w 104"/>
                  <a:gd name="T19" fmla="*/ 22 h 167"/>
                  <a:gd name="T20" fmla="*/ 95 w 104"/>
                  <a:gd name="T21" fmla="*/ 22 h 167"/>
                  <a:gd name="T22" fmla="*/ 96 w 104"/>
                  <a:gd name="T23" fmla="*/ 52 h 167"/>
                  <a:gd name="T24" fmla="*/ 96 w 104"/>
                  <a:gd name="T25" fmla="*/ 81 h 167"/>
                  <a:gd name="T26" fmla="*/ 96 w 104"/>
                  <a:gd name="T27" fmla="*/ 124 h 167"/>
                  <a:gd name="T28" fmla="*/ 85 w 104"/>
                  <a:gd name="T29" fmla="*/ 156 h 167"/>
                  <a:gd name="T30" fmla="*/ 48 w 104"/>
                  <a:gd name="T31" fmla="*/ 167 h 167"/>
                  <a:gd name="T32" fmla="*/ 39 w 104"/>
                  <a:gd name="T33" fmla="*/ 167 h 167"/>
                  <a:gd name="T34" fmla="*/ 30 w 104"/>
                  <a:gd name="T35" fmla="*/ 166 h 167"/>
                  <a:gd name="T36" fmla="*/ 20 w 104"/>
                  <a:gd name="T37" fmla="*/ 164 h 167"/>
                  <a:gd name="T38" fmla="*/ 13 w 104"/>
                  <a:gd name="T39" fmla="*/ 162 h 167"/>
                  <a:gd name="T40" fmla="*/ 9 w 104"/>
                  <a:gd name="T41" fmla="*/ 159 h 167"/>
                  <a:gd name="T42" fmla="*/ 8 w 104"/>
                  <a:gd name="T43" fmla="*/ 155 h 167"/>
                  <a:gd name="T44" fmla="*/ 8 w 104"/>
                  <a:gd name="T45" fmla="*/ 145 h 167"/>
                  <a:gd name="T46" fmla="*/ 25 w 104"/>
                  <a:gd name="T47" fmla="*/ 147 h 167"/>
                  <a:gd name="T48" fmla="*/ 41 w 104"/>
                  <a:gd name="T49" fmla="*/ 147 h 167"/>
                  <a:gd name="T50" fmla="*/ 65 w 104"/>
                  <a:gd name="T51" fmla="*/ 142 h 167"/>
                  <a:gd name="T52" fmla="*/ 72 w 104"/>
                  <a:gd name="T53" fmla="*/ 126 h 167"/>
                  <a:gd name="T54" fmla="*/ 72 w 104"/>
                  <a:gd name="T55" fmla="*/ 111 h 167"/>
                  <a:gd name="T56" fmla="*/ 58 w 104"/>
                  <a:gd name="T57" fmla="*/ 118 h 167"/>
                  <a:gd name="T58" fmla="*/ 42 w 104"/>
                  <a:gd name="T59" fmla="*/ 121 h 167"/>
                  <a:gd name="T60" fmla="*/ 21 w 104"/>
                  <a:gd name="T61" fmla="*/ 116 h 167"/>
                  <a:gd name="T62" fmla="*/ 8 w 104"/>
                  <a:gd name="T63" fmla="*/ 104 h 167"/>
                  <a:gd name="T64" fmla="*/ 2 w 104"/>
                  <a:gd name="T65" fmla="*/ 86 h 167"/>
                  <a:gd name="T66" fmla="*/ 0 w 104"/>
                  <a:gd name="T67" fmla="*/ 62 h 167"/>
                  <a:gd name="T68" fmla="*/ 24 w 104"/>
                  <a:gd name="T69" fmla="*/ 62 h 167"/>
                  <a:gd name="T70" fmla="*/ 25 w 104"/>
                  <a:gd name="T71" fmla="*/ 81 h 167"/>
                  <a:gd name="T72" fmla="*/ 30 w 104"/>
                  <a:gd name="T73" fmla="*/ 93 h 167"/>
                  <a:gd name="T74" fmla="*/ 38 w 104"/>
                  <a:gd name="T75" fmla="*/ 100 h 167"/>
                  <a:gd name="T76" fmla="*/ 49 w 104"/>
                  <a:gd name="T77" fmla="*/ 102 h 167"/>
                  <a:gd name="T78" fmla="*/ 62 w 104"/>
                  <a:gd name="T79" fmla="*/ 100 h 167"/>
                  <a:gd name="T80" fmla="*/ 72 w 104"/>
                  <a:gd name="T81" fmla="*/ 94 h 167"/>
                  <a:gd name="T82" fmla="*/ 72 w 104"/>
                  <a:gd name="T83" fmla="*/ 20 h 167"/>
                  <a:gd name="T84" fmla="*/ 65 w 104"/>
                  <a:gd name="T85" fmla="*/ 20 h 167"/>
                  <a:gd name="T86" fmla="*/ 57 w 104"/>
                  <a:gd name="T87" fmla="*/ 19 h 167"/>
                  <a:gd name="T88" fmla="*/ 42 w 104"/>
                  <a:gd name="T89" fmla="*/ 21 h 167"/>
                  <a:gd name="T90" fmla="*/ 32 w 104"/>
                  <a:gd name="T91" fmla="*/ 27 h 167"/>
                  <a:gd name="T92" fmla="*/ 26 w 104"/>
                  <a:gd name="T93" fmla="*/ 40 h 167"/>
                  <a:gd name="T94" fmla="*/ 24 w 104"/>
                  <a:gd name="T95" fmla="*/ 6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167">
                    <a:moveTo>
                      <a:pt x="0" y="62"/>
                    </a:moveTo>
                    <a:cubicBezTo>
                      <a:pt x="0" y="50"/>
                      <a:pt x="1" y="40"/>
                      <a:pt x="3" y="32"/>
                    </a:cubicBezTo>
                    <a:cubicBezTo>
                      <a:pt x="5" y="24"/>
                      <a:pt x="9" y="18"/>
                      <a:pt x="14" y="13"/>
                    </a:cubicBezTo>
                    <a:cubicBezTo>
                      <a:pt x="19" y="9"/>
                      <a:pt x="25" y="5"/>
                      <a:pt x="32" y="3"/>
                    </a:cubicBezTo>
                    <a:cubicBezTo>
                      <a:pt x="39" y="1"/>
                      <a:pt x="48" y="0"/>
                      <a:pt x="58" y="0"/>
                    </a:cubicBezTo>
                    <a:cubicBezTo>
                      <a:pt x="64" y="0"/>
                      <a:pt x="71" y="1"/>
                      <a:pt x="78" y="1"/>
                    </a:cubicBezTo>
                    <a:cubicBezTo>
                      <a:pt x="84" y="2"/>
                      <a:pt x="90" y="3"/>
                      <a:pt x="95" y="4"/>
                    </a:cubicBezTo>
                    <a:cubicBezTo>
                      <a:pt x="98" y="4"/>
                      <a:pt x="100" y="5"/>
                      <a:pt x="102" y="6"/>
                    </a:cubicBezTo>
                    <a:cubicBezTo>
                      <a:pt x="103" y="7"/>
                      <a:pt x="104" y="9"/>
                      <a:pt x="104" y="12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6" y="32"/>
                      <a:pt x="96" y="42"/>
                      <a:pt x="96" y="52"/>
                    </a:cubicBezTo>
                    <a:cubicBezTo>
                      <a:pt x="96" y="62"/>
                      <a:pt x="96" y="71"/>
                      <a:pt x="96" y="81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96" y="138"/>
                      <a:pt x="92" y="149"/>
                      <a:pt x="85" y="156"/>
                    </a:cubicBezTo>
                    <a:cubicBezTo>
                      <a:pt x="77" y="163"/>
                      <a:pt x="65" y="167"/>
                      <a:pt x="48" y="167"/>
                    </a:cubicBezTo>
                    <a:cubicBezTo>
                      <a:pt x="46" y="167"/>
                      <a:pt x="43" y="167"/>
                      <a:pt x="39" y="167"/>
                    </a:cubicBezTo>
                    <a:cubicBezTo>
                      <a:pt x="36" y="166"/>
                      <a:pt x="33" y="166"/>
                      <a:pt x="30" y="166"/>
                    </a:cubicBezTo>
                    <a:cubicBezTo>
                      <a:pt x="26" y="165"/>
                      <a:pt x="23" y="165"/>
                      <a:pt x="20" y="164"/>
                    </a:cubicBezTo>
                    <a:cubicBezTo>
                      <a:pt x="17" y="164"/>
                      <a:pt x="15" y="163"/>
                      <a:pt x="13" y="162"/>
                    </a:cubicBezTo>
                    <a:cubicBezTo>
                      <a:pt x="11" y="161"/>
                      <a:pt x="10" y="160"/>
                      <a:pt x="9" y="159"/>
                    </a:cubicBezTo>
                    <a:cubicBezTo>
                      <a:pt x="8" y="158"/>
                      <a:pt x="8" y="157"/>
                      <a:pt x="8" y="155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14" y="146"/>
                      <a:pt x="19" y="146"/>
                      <a:pt x="25" y="147"/>
                    </a:cubicBezTo>
                    <a:cubicBezTo>
                      <a:pt x="31" y="147"/>
                      <a:pt x="36" y="147"/>
                      <a:pt x="41" y="147"/>
                    </a:cubicBezTo>
                    <a:cubicBezTo>
                      <a:pt x="53" y="147"/>
                      <a:pt x="61" y="146"/>
                      <a:pt x="65" y="142"/>
                    </a:cubicBezTo>
                    <a:cubicBezTo>
                      <a:pt x="70" y="139"/>
                      <a:pt x="72" y="134"/>
                      <a:pt x="72" y="126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68" y="114"/>
                      <a:pt x="63" y="116"/>
                      <a:pt x="58" y="118"/>
                    </a:cubicBezTo>
                    <a:cubicBezTo>
                      <a:pt x="54" y="120"/>
                      <a:pt x="48" y="121"/>
                      <a:pt x="42" y="121"/>
                    </a:cubicBezTo>
                    <a:cubicBezTo>
                      <a:pt x="33" y="121"/>
                      <a:pt x="26" y="119"/>
                      <a:pt x="21" y="116"/>
                    </a:cubicBezTo>
                    <a:cubicBezTo>
                      <a:pt x="16" y="114"/>
                      <a:pt x="11" y="109"/>
                      <a:pt x="8" y="104"/>
                    </a:cubicBezTo>
                    <a:cubicBezTo>
                      <a:pt x="5" y="99"/>
                      <a:pt x="3" y="93"/>
                      <a:pt x="2" y="86"/>
                    </a:cubicBezTo>
                    <a:cubicBezTo>
                      <a:pt x="0" y="79"/>
                      <a:pt x="0" y="71"/>
                      <a:pt x="0" y="62"/>
                    </a:cubicBezTo>
                    <a:close/>
                    <a:moveTo>
                      <a:pt x="24" y="62"/>
                    </a:moveTo>
                    <a:cubicBezTo>
                      <a:pt x="24" y="69"/>
                      <a:pt x="24" y="76"/>
                      <a:pt x="25" y="81"/>
                    </a:cubicBezTo>
                    <a:cubicBezTo>
                      <a:pt x="26" y="86"/>
                      <a:pt x="28" y="90"/>
                      <a:pt x="30" y="93"/>
                    </a:cubicBezTo>
                    <a:cubicBezTo>
                      <a:pt x="32" y="96"/>
                      <a:pt x="34" y="99"/>
                      <a:pt x="38" y="100"/>
                    </a:cubicBezTo>
                    <a:cubicBezTo>
                      <a:pt x="41" y="101"/>
                      <a:pt x="44" y="102"/>
                      <a:pt x="49" y="102"/>
                    </a:cubicBezTo>
                    <a:cubicBezTo>
                      <a:pt x="54" y="102"/>
                      <a:pt x="58" y="101"/>
                      <a:pt x="62" y="100"/>
                    </a:cubicBezTo>
                    <a:cubicBezTo>
                      <a:pt x="65" y="98"/>
                      <a:pt x="69" y="96"/>
                      <a:pt x="72" y="94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0" y="20"/>
                      <a:pt x="67" y="20"/>
                      <a:pt x="65" y="20"/>
                    </a:cubicBezTo>
                    <a:cubicBezTo>
                      <a:pt x="62" y="19"/>
                      <a:pt x="59" y="19"/>
                      <a:pt x="57" y="19"/>
                    </a:cubicBezTo>
                    <a:cubicBezTo>
                      <a:pt x="51" y="19"/>
                      <a:pt x="46" y="20"/>
                      <a:pt x="42" y="21"/>
                    </a:cubicBezTo>
                    <a:cubicBezTo>
                      <a:pt x="38" y="22"/>
                      <a:pt x="34" y="24"/>
                      <a:pt x="32" y="27"/>
                    </a:cubicBezTo>
                    <a:cubicBezTo>
                      <a:pt x="29" y="31"/>
                      <a:pt x="27" y="35"/>
                      <a:pt x="26" y="40"/>
                    </a:cubicBezTo>
                    <a:cubicBezTo>
                      <a:pt x="24" y="46"/>
                      <a:pt x="24" y="53"/>
                      <a:pt x="24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 dirty="0"/>
              </a:p>
            </p:txBody>
          </p:sp>
        </p:grpSp>
        <p:sp>
          <p:nvSpPr>
            <p:cNvPr id="9" name="Freeform 5"/>
            <p:cNvSpPr>
              <a:spLocks noChangeAspect="1" noEditPoints="1"/>
            </p:cNvSpPr>
            <p:nvPr/>
          </p:nvSpPr>
          <p:spPr bwMode="black">
            <a:xfrm>
              <a:off x="4856883" y="4633091"/>
              <a:ext cx="656108" cy="656108"/>
            </a:xfrm>
            <a:custGeom>
              <a:avLst/>
              <a:gdLst>
                <a:gd name="T0" fmla="*/ 864 w 1728"/>
                <a:gd name="T1" fmla="*/ 1728 h 1728"/>
                <a:gd name="T2" fmla="*/ 838 w 1728"/>
                <a:gd name="T3" fmla="*/ 1728 h 1728"/>
                <a:gd name="T4" fmla="*/ 1015 w 1728"/>
                <a:gd name="T5" fmla="*/ 1243 h 1728"/>
                <a:gd name="T6" fmla="*/ 1258 w 1728"/>
                <a:gd name="T7" fmla="*/ 1243 h 1728"/>
                <a:gd name="T8" fmla="*/ 1362 w 1728"/>
                <a:gd name="T9" fmla="*/ 1170 h 1728"/>
                <a:gd name="T10" fmla="*/ 1554 w 1728"/>
                <a:gd name="T11" fmla="*/ 643 h 1728"/>
                <a:gd name="T12" fmla="*/ 1444 w 1728"/>
                <a:gd name="T13" fmla="*/ 487 h 1728"/>
                <a:gd name="T14" fmla="*/ 1107 w 1728"/>
                <a:gd name="T15" fmla="*/ 487 h 1728"/>
                <a:gd name="T16" fmla="*/ 824 w 1728"/>
                <a:gd name="T17" fmla="*/ 1264 h 1728"/>
                <a:gd name="T18" fmla="*/ 824 w 1728"/>
                <a:gd name="T19" fmla="*/ 1264 h 1728"/>
                <a:gd name="T20" fmla="*/ 664 w 1728"/>
                <a:gd name="T21" fmla="*/ 1705 h 1728"/>
                <a:gd name="T22" fmla="*/ 0 w 1728"/>
                <a:gd name="T23" fmla="*/ 864 h 1728"/>
                <a:gd name="T24" fmla="*/ 631 w 1728"/>
                <a:gd name="T25" fmla="*/ 32 h 1728"/>
                <a:gd name="T26" fmla="*/ 465 w 1728"/>
                <a:gd name="T27" fmla="*/ 487 h 1728"/>
                <a:gd name="T28" fmla="*/ 465 w 1728"/>
                <a:gd name="T29" fmla="*/ 487 h 1728"/>
                <a:gd name="T30" fmla="*/ 190 w 1728"/>
                <a:gd name="T31" fmla="*/ 1243 h 1728"/>
                <a:gd name="T32" fmla="*/ 373 w 1728"/>
                <a:gd name="T33" fmla="*/ 1243 h 1728"/>
                <a:gd name="T34" fmla="*/ 607 w 1728"/>
                <a:gd name="T35" fmla="*/ 600 h 1728"/>
                <a:gd name="T36" fmla="*/ 745 w 1728"/>
                <a:gd name="T37" fmla="*/ 600 h 1728"/>
                <a:gd name="T38" fmla="*/ 511 w 1728"/>
                <a:gd name="T39" fmla="*/ 1243 h 1728"/>
                <a:gd name="T40" fmla="*/ 694 w 1728"/>
                <a:gd name="T41" fmla="*/ 1243 h 1728"/>
                <a:gd name="T42" fmla="*/ 912 w 1728"/>
                <a:gd name="T43" fmla="*/ 643 h 1728"/>
                <a:gd name="T44" fmla="*/ 802 w 1728"/>
                <a:gd name="T45" fmla="*/ 487 h 1728"/>
                <a:gd name="T46" fmla="*/ 649 w 1728"/>
                <a:gd name="T47" fmla="*/ 487 h 1728"/>
                <a:gd name="T48" fmla="*/ 825 w 1728"/>
                <a:gd name="T49" fmla="*/ 1 h 1728"/>
                <a:gd name="T50" fmla="*/ 864 w 1728"/>
                <a:gd name="T51" fmla="*/ 0 h 1728"/>
                <a:gd name="T52" fmla="*/ 1728 w 1728"/>
                <a:gd name="T53" fmla="*/ 864 h 1728"/>
                <a:gd name="T54" fmla="*/ 864 w 1728"/>
                <a:gd name="T55" fmla="*/ 1728 h 1728"/>
                <a:gd name="T56" fmla="*/ 1387 w 1728"/>
                <a:gd name="T57" fmla="*/ 600 h 1728"/>
                <a:gd name="T58" fmla="*/ 1249 w 1728"/>
                <a:gd name="T59" fmla="*/ 600 h 1728"/>
                <a:gd name="T60" fmla="*/ 1057 w 1728"/>
                <a:gd name="T61" fmla="*/ 1129 h 1728"/>
                <a:gd name="T62" fmla="*/ 1194 w 1728"/>
                <a:gd name="T63" fmla="*/ 1129 h 1728"/>
                <a:gd name="T64" fmla="*/ 1387 w 1728"/>
                <a:gd name="T65" fmla="*/ 60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8" h="1728">
                  <a:moveTo>
                    <a:pt x="864" y="1728"/>
                  </a:moveTo>
                  <a:cubicBezTo>
                    <a:pt x="856" y="1728"/>
                    <a:pt x="847" y="1728"/>
                    <a:pt x="838" y="1728"/>
                  </a:cubicBezTo>
                  <a:cubicBezTo>
                    <a:pt x="1015" y="1243"/>
                    <a:pt x="1015" y="1243"/>
                    <a:pt x="1015" y="1243"/>
                  </a:cubicBezTo>
                  <a:cubicBezTo>
                    <a:pt x="1258" y="1243"/>
                    <a:pt x="1258" y="1243"/>
                    <a:pt x="1258" y="1243"/>
                  </a:cubicBezTo>
                  <a:cubicBezTo>
                    <a:pt x="1301" y="1243"/>
                    <a:pt x="1347" y="1210"/>
                    <a:pt x="1362" y="1170"/>
                  </a:cubicBezTo>
                  <a:cubicBezTo>
                    <a:pt x="1554" y="643"/>
                    <a:pt x="1554" y="643"/>
                    <a:pt x="1554" y="643"/>
                  </a:cubicBezTo>
                  <a:cubicBezTo>
                    <a:pt x="1585" y="557"/>
                    <a:pt x="1536" y="487"/>
                    <a:pt x="1444" y="487"/>
                  </a:cubicBezTo>
                  <a:cubicBezTo>
                    <a:pt x="1107" y="487"/>
                    <a:pt x="1107" y="487"/>
                    <a:pt x="1107" y="487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664" y="1705"/>
                    <a:pt x="664" y="1705"/>
                    <a:pt x="664" y="1705"/>
                  </a:cubicBezTo>
                  <a:cubicBezTo>
                    <a:pt x="283" y="1614"/>
                    <a:pt x="0" y="1272"/>
                    <a:pt x="0" y="864"/>
                  </a:cubicBezTo>
                  <a:cubicBezTo>
                    <a:pt x="0" y="468"/>
                    <a:pt x="267" y="134"/>
                    <a:pt x="631" y="32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190" y="1243"/>
                    <a:pt x="190" y="1243"/>
                    <a:pt x="190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607" y="600"/>
                    <a:pt x="607" y="600"/>
                    <a:pt x="607" y="600"/>
                  </a:cubicBezTo>
                  <a:cubicBezTo>
                    <a:pt x="745" y="600"/>
                    <a:pt x="745" y="600"/>
                    <a:pt x="745" y="600"/>
                  </a:cubicBezTo>
                  <a:cubicBezTo>
                    <a:pt x="511" y="1243"/>
                    <a:pt x="511" y="1243"/>
                    <a:pt x="511" y="1243"/>
                  </a:cubicBezTo>
                  <a:cubicBezTo>
                    <a:pt x="694" y="1243"/>
                    <a:pt x="694" y="1243"/>
                    <a:pt x="694" y="1243"/>
                  </a:cubicBezTo>
                  <a:cubicBezTo>
                    <a:pt x="912" y="643"/>
                    <a:pt x="912" y="643"/>
                    <a:pt x="912" y="643"/>
                  </a:cubicBezTo>
                  <a:cubicBezTo>
                    <a:pt x="943" y="557"/>
                    <a:pt x="894" y="487"/>
                    <a:pt x="802" y="487"/>
                  </a:cubicBezTo>
                  <a:cubicBezTo>
                    <a:pt x="649" y="487"/>
                    <a:pt x="649" y="487"/>
                    <a:pt x="649" y="487"/>
                  </a:cubicBezTo>
                  <a:cubicBezTo>
                    <a:pt x="825" y="1"/>
                    <a:pt x="825" y="1"/>
                    <a:pt x="825" y="1"/>
                  </a:cubicBezTo>
                  <a:cubicBezTo>
                    <a:pt x="838" y="1"/>
                    <a:pt x="851" y="0"/>
                    <a:pt x="864" y="0"/>
                  </a:cubicBezTo>
                  <a:cubicBezTo>
                    <a:pt x="1341" y="0"/>
                    <a:pt x="1728" y="387"/>
                    <a:pt x="1728" y="864"/>
                  </a:cubicBezTo>
                  <a:cubicBezTo>
                    <a:pt x="1728" y="1341"/>
                    <a:pt x="1341" y="1728"/>
                    <a:pt x="864" y="1728"/>
                  </a:cubicBezTo>
                  <a:close/>
                  <a:moveTo>
                    <a:pt x="1387" y="600"/>
                  </a:moveTo>
                  <a:cubicBezTo>
                    <a:pt x="1249" y="600"/>
                    <a:pt x="1249" y="600"/>
                    <a:pt x="1249" y="600"/>
                  </a:cubicBezTo>
                  <a:cubicBezTo>
                    <a:pt x="1057" y="1129"/>
                    <a:pt x="1057" y="1129"/>
                    <a:pt x="1057" y="1129"/>
                  </a:cubicBezTo>
                  <a:cubicBezTo>
                    <a:pt x="1194" y="1129"/>
                    <a:pt x="1194" y="1129"/>
                    <a:pt x="1194" y="1129"/>
                  </a:cubicBezTo>
                  <a:lnTo>
                    <a:pt x="1387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487210-099D-BB45-A85C-3B9B9E67F8B5}" type="datetime1">
              <a:rPr lang="en-US" smtClean="0"/>
              <a:t>10/16/2018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440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CD2591B2-ABCD-2342-9662-9EBE064511F6}" type="datetime1">
              <a:rPr lang="en-US" smtClean="0"/>
              <a:t>10/16/2018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376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70464" y="304801"/>
            <a:ext cx="1011936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9652000" cy="5791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/>
          <a:lstStyle/>
          <a:p>
            <a:fld id="{1ED25E5A-5E51-EA45-AF48-38F75D35763E}" type="datetime1">
              <a:rPr lang="en-US" smtClean="0"/>
              <a:t>10/16/2018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HP Development Company, L.P. The information contained herein is subject to change without notice. HP Confidential. For use with customers under Confidential Disclosure Agreement only.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489309" y="1144424"/>
            <a:ext cx="5274130" cy="5274131"/>
          </a:xfrm>
          <a:custGeom>
            <a:avLst/>
            <a:gdLst>
              <a:gd name="connsiteX0" fmla="*/ 2637065 w 5274130"/>
              <a:gd name="connsiteY0" fmla="*/ 0 h 5274131"/>
              <a:gd name="connsiteX1" fmla="*/ 5274130 w 5274130"/>
              <a:gd name="connsiteY1" fmla="*/ 2637066 h 5274131"/>
              <a:gd name="connsiteX2" fmla="*/ 2637065 w 5274130"/>
              <a:gd name="connsiteY2" fmla="*/ 5274131 h 5274131"/>
              <a:gd name="connsiteX3" fmla="*/ 0 w 5274130"/>
              <a:gd name="connsiteY3" fmla="*/ 2637066 h 52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130" h="5274131">
                <a:moveTo>
                  <a:pt x="2637065" y="0"/>
                </a:moveTo>
                <a:lnTo>
                  <a:pt x="5274130" y="2637066"/>
                </a:lnTo>
                <a:lnTo>
                  <a:pt x="2637065" y="5274131"/>
                </a:lnTo>
                <a:lnTo>
                  <a:pt x="0" y="2637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412734" y="4220999"/>
            <a:ext cx="5274130" cy="5274130"/>
          </a:xfrm>
          <a:custGeom>
            <a:avLst/>
            <a:gdLst>
              <a:gd name="connsiteX0" fmla="*/ 2637066 w 5274130"/>
              <a:gd name="connsiteY0" fmla="*/ 0 h 5274130"/>
              <a:gd name="connsiteX1" fmla="*/ 5274130 w 5274130"/>
              <a:gd name="connsiteY1" fmla="*/ 2637066 h 5274130"/>
              <a:gd name="connsiteX2" fmla="*/ 2637066 w 5274130"/>
              <a:gd name="connsiteY2" fmla="*/ 5274130 h 5274130"/>
              <a:gd name="connsiteX3" fmla="*/ 0 w 5274130"/>
              <a:gd name="connsiteY3" fmla="*/ 2637066 h 527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130" h="5274130">
                <a:moveTo>
                  <a:pt x="2637066" y="0"/>
                </a:moveTo>
                <a:lnTo>
                  <a:pt x="5274130" y="2637066"/>
                </a:lnTo>
                <a:lnTo>
                  <a:pt x="2637066" y="5274130"/>
                </a:lnTo>
                <a:lnTo>
                  <a:pt x="0" y="2637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9565885" y="-1932152"/>
            <a:ext cx="5274129" cy="5274131"/>
          </a:xfrm>
          <a:custGeom>
            <a:avLst/>
            <a:gdLst>
              <a:gd name="connsiteX0" fmla="*/ 2637065 w 5274129"/>
              <a:gd name="connsiteY0" fmla="*/ 0 h 5274131"/>
              <a:gd name="connsiteX1" fmla="*/ 5274129 w 5274129"/>
              <a:gd name="connsiteY1" fmla="*/ 2637066 h 5274131"/>
              <a:gd name="connsiteX2" fmla="*/ 2637065 w 5274129"/>
              <a:gd name="connsiteY2" fmla="*/ 5274131 h 5274131"/>
              <a:gd name="connsiteX3" fmla="*/ 0 w 5274129"/>
              <a:gd name="connsiteY3" fmla="*/ 2637066 h 52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129" h="5274131">
                <a:moveTo>
                  <a:pt x="2637065" y="0"/>
                </a:moveTo>
                <a:lnTo>
                  <a:pt x="5274129" y="2637066"/>
                </a:lnTo>
                <a:lnTo>
                  <a:pt x="2637065" y="5274131"/>
                </a:lnTo>
                <a:lnTo>
                  <a:pt x="0" y="2637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565886" y="4221000"/>
            <a:ext cx="5274129" cy="5274130"/>
          </a:xfrm>
          <a:custGeom>
            <a:avLst/>
            <a:gdLst>
              <a:gd name="connsiteX0" fmla="*/ 2637064 w 5274129"/>
              <a:gd name="connsiteY0" fmla="*/ 0 h 5274130"/>
              <a:gd name="connsiteX1" fmla="*/ 5274129 w 5274129"/>
              <a:gd name="connsiteY1" fmla="*/ 2637066 h 5274130"/>
              <a:gd name="connsiteX2" fmla="*/ 2637064 w 5274129"/>
              <a:gd name="connsiteY2" fmla="*/ 5274130 h 5274130"/>
              <a:gd name="connsiteX3" fmla="*/ 0 w 5274129"/>
              <a:gd name="connsiteY3" fmla="*/ 2637066 h 527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129" h="5274130">
                <a:moveTo>
                  <a:pt x="2637064" y="0"/>
                </a:moveTo>
                <a:lnTo>
                  <a:pt x="5274129" y="2637066"/>
                </a:lnTo>
                <a:lnTo>
                  <a:pt x="2637064" y="5274130"/>
                </a:lnTo>
                <a:lnTo>
                  <a:pt x="0" y="2637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10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593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C249EA-887F-4A1B-84D3-C7E25B9433A0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4000">
                <a:schemeClr val="tx1">
                  <a:lumMod val="75000"/>
                  <a:lumOff val="2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A82170-31AC-4AC9-AD7F-BF8F77A20716}"/>
              </a:ext>
            </a:extLst>
          </p:cNvPr>
          <p:cNvSpPr/>
          <p:nvPr userDrawn="1"/>
        </p:nvSpPr>
        <p:spPr>
          <a:xfrm>
            <a:off x="0" y="2872"/>
            <a:ext cx="12192127" cy="914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50000">
                <a:schemeClr val="bg1"/>
              </a:gs>
              <a:gs pos="100000">
                <a:schemeClr val="bg2">
                  <a:lumMod val="1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263525" dist="304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68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DC6F0-561C-449F-824A-18D0F1B89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864"/>
            <a:ext cx="10972801" cy="762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19365" y="1323978"/>
            <a:ext cx="9157498" cy="4562475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Agrupar 58">
            <a:extLst>
              <a:ext uri="{FF2B5EF4-FFF2-40B4-BE49-F238E27FC236}">
                <a16:creationId xmlns:a16="http://schemas.microsoft.com/office/drawing/2014/main" id="{72918671-A7C4-4E17-A812-B4F133D0F5F0}"/>
              </a:ext>
            </a:extLst>
          </p:cNvPr>
          <p:cNvGrpSpPr/>
          <p:nvPr userDrawn="1"/>
        </p:nvGrpSpPr>
        <p:grpSpPr>
          <a:xfrm>
            <a:off x="11568424" y="6299075"/>
            <a:ext cx="399376" cy="399272"/>
            <a:chOff x="2162706" y="2018475"/>
            <a:chExt cx="781216" cy="781216"/>
          </a:xfrm>
        </p:grpSpPr>
        <p:sp>
          <p:nvSpPr>
            <p:cNvPr id="12" name="Elipse 59">
              <a:extLst>
                <a:ext uri="{FF2B5EF4-FFF2-40B4-BE49-F238E27FC236}">
                  <a16:creationId xmlns:a16="http://schemas.microsoft.com/office/drawing/2014/main" id="{BCB5B338-FDF6-478E-903E-E45E9565362A}"/>
                </a:ext>
              </a:extLst>
            </p:cNvPr>
            <p:cNvSpPr/>
            <p:nvPr/>
          </p:nvSpPr>
          <p:spPr>
            <a:xfrm>
              <a:off x="2162706" y="2018475"/>
              <a:ext cx="781216" cy="78121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799" kern="0" dirty="0">
                <a:solidFill>
                  <a:prstClr val="white"/>
                </a:solidFill>
              </a:endParaRPr>
            </a:p>
          </p:txBody>
        </p:sp>
        <p:sp>
          <p:nvSpPr>
            <p:cNvPr id="13" name="logo">
              <a:extLst>
                <a:ext uri="{FF2B5EF4-FFF2-40B4-BE49-F238E27FC236}">
                  <a16:creationId xmlns:a16="http://schemas.microsoft.com/office/drawing/2014/main" id="{205072A8-17F6-4DF0-B08A-AB4950F23E74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2210098" y="2064701"/>
              <a:ext cx="686432" cy="686432"/>
            </a:xfrm>
            <a:custGeom>
              <a:avLst/>
              <a:gdLst>
                <a:gd name="T0" fmla="*/ 864 w 1728"/>
                <a:gd name="T1" fmla="*/ 1728 h 1728"/>
                <a:gd name="T2" fmla="*/ 838 w 1728"/>
                <a:gd name="T3" fmla="*/ 1728 h 1728"/>
                <a:gd name="T4" fmla="*/ 1015 w 1728"/>
                <a:gd name="T5" fmla="*/ 1243 h 1728"/>
                <a:gd name="T6" fmla="*/ 1258 w 1728"/>
                <a:gd name="T7" fmla="*/ 1243 h 1728"/>
                <a:gd name="T8" fmla="*/ 1362 w 1728"/>
                <a:gd name="T9" fmla="*/ 1170 h 1728"/>
                <a:gd name="T10" fmla="*/ 1554 w 1728"/>
                <a:gd name="T11" fmla="*/ 643 h 1728"/>
                <a:gd name="T12" fmla="*/ 1444 w 1728"/>
                <a:gd name="T13" fmla="*/ 487 h 1728"/>
                <a:gd name="T14" fmla="*/ 1107 w 1728"/>
                <a:gd name="T15" fmla="*/ 487 h 1728"/>
                <a:gd name="T16" fmla="*/ 824 w 1728"/>
                <a:gd name="T17" fmla="*/ 1264 h 1728"/>
                <a:gd name="T18" fmla="*/ 824 w 1728"/>
                <a:gd name="T19" fmla="*/ 1264 h 1728"/>
                <a:gd name="T20" fmla="*/ 664 w 1728"/>
                <a:gd name="T21" fmla="*/ 1705 h 1728"/>
                <a:gd name="T22" fmla="*/ 0 w 1728"/>
                <a:gd name="T23" fmla="*/ 864 h 1728"/>
                <a:gd name="T24" fmla="*/ 631 w 1728"/>
                <a:gd name="T25" fmla="*/ 32 h 1728"/>
                <a:gd name="T26" fmla="*/ 465 w 1728"/>
                <a:gd name="T27" fmla="*/ 487 h 1728"/>
                <a:gd name="T28" fmla="*/ 465 w 1728"/>
                <a:gd name="T29" fmla="*/ 487 h 1728"/>
                <a:gd name="T30" fmla="*/ 190 w 1728"/>
                <a:gd name="T31" fmla="*/ 1243 h 1728"/>
                <a:gd name="T32" fmla="*/ 373 w 1728"/>
                <a:gd name="T33" fmla="*/ 1243 h 1728"/>
                <a:gd name="T34" fmla="*/ 607 w 1728"/>
                <a:gd name="T35" fmla="*/ 600 h 1728"/>
                <a:gd name="T36" fmla="*/ 745 w 1728"/>
                <a:gd name="T37" fmla="*/ 600 h 1728"/>
                <a:gd name="T38" fmla="*/ 511 w 1728"/>
                <a:gd name="T39" fmla="*/ 1243 h 1728"/>
                <a:gd name="T40" fmla="*/ 694 w 1728"/>
                <a:gd name="T41" fmla="*/ 1243 h 1728"/>
                <a:gd name="T42" fmla="*/ 912 w 1728"/>
                <a:gd name="T43" fmla="*/ 643 h 1728"/>
                <a:gd name="T44" fmla="*/ 802 w 1728"/>
                <a:gd name="T45" fmla="*/ 487 h 1728"/>
                <a:gd name="T46" fmla="*/ 649 w 1728"/>
                <a:gd name="T47" fmla="*/ 487 h 1728"/>
                <a:gd name="T48" fmla="*/ 825 w 1728"/>
                <a:gd name="T49" fmla="*/ 1 h 1728"/>
                <a:gd name="T50" fmla="*/ 864 w 1728"/>
                <a:gd name="T51" fmla="*/ 0 h 1728"/>
                <a:gd name="T52" fmla="*/ 1728 w 1728"/>
                <a:gd name="T53" fmla="*/ 864 h 1728"/>
                <a:gd name="T54" fmla="*/ 864 w 1728"/>
                <a:gd name="T55" fmla="*/ 1728 h 1728"/>
                <a:gd name="T56" fmla="*/ 1387 w 1728"/>
                <a:gd name="T57" fmla="*/ 600 h 1728"/>
                <a:gd name="T58" fmla="*/ 1249 w 1728"/>
                <a:gd name="T59" fmla="*/ 600 h 1728"/>
                <a:gd name="T60" fmla="*/ 1057 w 1728"/>
                <a:gd name="T61" fmla="*/ 1129 h 1728"/>
                <a:gd name="T62" fmla="*/ 1194 w 1728"/>
                <a:gd name="T63" fmla="*/ 1129 h 1728"/>
                <a:gd name="T64" fmla="*/ 1387 w 1728"/>
                <a:gd name="T65" fmla="*/ 60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8" h="1728">
                  <a:moveTo>
                    <a:pt x="864" y="1728"/>
                  </a:moveTo>
                  <a:cubicBezTo>
                    <a:pt x="856" y="1728"/>
                    <a:pt x="847" y="1728"/>
                    <a:pt x="838" y="1728"/>
                  </a:cubicBezTo>
                  <a:cubicBezTo>
                    <a:pt x="1015" y="1243"/>
                    <a:pt x="1015" y="1243"/>
                    <a:pt x="1015" y="1243"/>
                  </a:cubicBezTo>
                  <a:cubicBezTo>
                    <a:pt x="1258" y="1243"/>
                    <a:pt x="1258" y="1243"/>
                    <a:pt x="1258" y="1243"/>
                  </a:cubicBezTo>
                  <a:cubicBezTo>
                    <a:pt x="1301" y="1243"/>
                    <a:pt x="1347" y="1210"/>
                    <a:pt x="1362" y="1170"/>
                  </a:cubicBezTo>
                  <a:cubicBezTo>
                    <a:pt x="1554" y="643"/>
                    <a:pt x="1554" y="643"/>
                    <a:pt x="1554" y="643"/>
                  </a:cubicBezTo>
                  <a:cubicBezTo>
                    <a:pt x="1585" y="557"/>
                    <a:pt x="1536" y="487"/>
                    <a:pt x="1444" y="487"/>
                  </a:cubicBezTo>
                  <a:cubicBezTo>
                    <a:pt x="1107" y="487"/>
                    <a:pt x="1107" y="487"/>
                    <a:pt x="1107" y="487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664" y="1705"/>
                    <a:pt x="664" y="1705"/>
                    <a:pt x="664" y="1705"/>
                  </a:cubicBezTo>
                  <a:cubicBezTo>
                    <a:pt x="283" y="1614"/>
                    <a:pt x="0" y="1272"/>
                    <a:pt x="0" y="864"/>
                  </a:cubicBezTo>
                  <a:cubicBezTo>
                    <a:pt x="0" y="468"/>
                    <a:pt x="267" y="134"/>
                    <a:pt x="631" y="32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190" y="1243"/>
                    <a:pt x="190" y="1243"/>
                    <a:pt x="190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607" y="600"/>
                    <a:pt x="607" y="600"/>
                    <a:pt x="607" y="600"/>
                  </a:cubicBezTo>
                  <a:cubicBezTo>
                    <a:pt x="745" y="600"/>
                    <a:pt x="745" y="600"/>
                    <a:pt x="745" y="600"/>
                  </a:cubicBezTo>
                  <a:cubicBezTo>
                    <a:pt x="511" y="1243"/>
                    <a:pt x="511" y="1243"/>
                    <a:pt x="511" y="1243"/>
                  </a:cubicBezTo>
                  <a:cubicBezTo>
                    <a:pt x="694" y="1243"/>
                    <a:pt x="694" y="1243"/>
                    <a:pt x="694" y="1243"/>
                  </a:cubicBezTo>
                  <a:cubicBezTo>
                    <a:pt x="912" y="643"/>
                    <a:pt x="912" y="643"/>
                    <a:pt x="912" y="643"/>
                  </a:cubicBezTo>
                  <a:cubicBezTo>
                    <a:pt x="943" y="557"/>
                    <a:pt x="894" y="487"/>
                    <a:pt x="802" y="487"/>
                  </a:cubicBezTo>
                  <a:cubicBezTo>
                    <a:pt x="649" y="487"/>
                    <a:pt x="649" y="487"/>
                    <a:pt x="649" y="487"/>
                  </a:cubicBezTo>
                  <a:cubicBezTo>
                    <a:pt x="825" y="1"/>
                    <a:pt x="825" y="1"/>
                    <a:pt x="825" y="1"/>
                  </a:cubicBezTo>
                  <a:cubicBezTo>
                    <a:pt x="838" y="1"/>
                    <a:pt x="851" y="0"/>
                    <a:pt x="864" y="0"/>
                  </a:cubicBezTo>
                  <a:cubicBezTo>
                    <a:pt x="1341" y="0"/>
                    <a:pt x="1728" y="387"/>
                    <a:pt x="1728" y="864"/>
                  </a:cubicBezTo>
                  <a:cubicBezTo>
                    <a:pt x="1728" y="1341"/>
                    <a:pt x="1341" y="1728"/>
                    <a:pt x="864" y="1728"/>
                  </a:cubicBezTo>
                  <a:close/>
                  <a:moveTo>
                    <a:pt x="1387" y="600"/>
                  </a:moveTo>
                  <a:cubicBezTo>
                    <a:pt x="1249" y="600"/>
                    <a:pt x="1249" y="600"/>
                    <a:pt x="1249" y="600"/>
                  </a:cubicBezTo>
                  <a:cubicBezTo>
                    <a:pt x="1057" y="1129"/>
                    <a:pt x="1057" y="1129"/>
                    <a:pt x="1057" y="1129"/>
                  </a:cubicBezTo>
                  <a:cubicBezTo>
                    <a:pt x="1194" y="1129"/>
                    <a:pt x="1194" y="1129"/>
                    <a:pt x="1194" y="1129"/>
                  </a:cubicBezTo>
                  <a:lnTo>
                    <a:pt x="1387" y="600"/>
                  </a:lnTo>
                  <a:close/>
                </a:path>
              </a:pathLst>
            </a:custGeom>
            <a:solidFill>
              <a:srgbClr val="0096D6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9" kern="0">
                <a:solidFill>
                  <a:prstClr val="black"/>
                </a:solidFill>
              </a:endParaRPr>
            </a:p>
          </p:txBody>
        </p:sp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D85F103-332A-4721-9A52-1F66533A9F3D}"/>
              </a:ext>
            </a:extLst>
          </p:cNvPr>
          <p:cNvSpPr txBox="1">
            <a:spLocks/>
          </p:cNvSpPr>
          <p:nvPr userDrawn="1"/>
        </p:nvSpPr>
        <p:spPr>
          <a:xfrm>
            <a:off x="819365" y="6407036"/>
            <a:ext cx="5561898" cy="362433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lang="en-US" sz="1100" kern="120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 HP Confidential. For use under Confidential Disclosure Agreement only. 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© Copyright 2018 HP Development Company, L.P. The information contained herein is subject to change without notice.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84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5000" b="0" cap="none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19600"/>
            <a:ext cx="9144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1749-A6A4-444F-9236-F3A2F16E8B71}" type="datetime1">
              <a:rPr lang="en-US"/>
              <a:t>10/16/2018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/>
        </p:nvSpPr>
        <p:spPr bwMode="invGray">
          <a:xfrm>
            <a:off x="11618948" y="6389905"/>
            <a:ext cx="356709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5000" b="0" cap="none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19600"/>
            <a:ext cx="9144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658151-97A2-4D40-9E07-4BB154ADB58E}" type="datetime1">
              <a:rPr lang="en-US"/>
              <a:t>10/16/2018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09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/>
        </p:nvSpPr>
        <p:spPr bwMode="black">
          <a:xfrm>
            <a:off x="11589758" y="6321203"/>
            <a:ext cx="356709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75" y="304800"/>
            <a:ext cx="9144000" cy="2743200"/>
          </a:xfrm>
        </p:spPr>
        <p:txBody>
          <a:bodyPr anchor="t"/>
          <a:lstStyle>
            <a:lvl1pPr marL="174621" indent="-174621" algn="l">
              <a:defRPr sz="5000" b="0" cap="none" spc="-100" baseline="0"/>
            </a:lvl1pPr>
          </a:lstStyle>
          <a:p>
            <a:r>
              <a:t>“Click to add quote here. Type quotation marks before and after text.”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419600"/>
            <a:ext cx="9144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 baseline="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/>
              <a:t>Click to add quoted person’s name, title,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3AA66C-46CD-4068-8A3F-00C6671838E0}" type="datetime1">
              <a:rPr lang="en-US"/>
              <a:t>10/16/2018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22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4D5A803B-2411-42AB-9040-AFD04F46E49C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logo"/>
          <p:cNvSpPr>
            <a:spLocks noChangeAspect="1" noEditPoints="1"/>
          </p:cNvSpPr>
          <p:nvPr/>
        </p:nvSpPr>
        <p:spPr bwMode="black">
          <a:xfrm>
            <a:off x="11589758" y="6321203"/>
            <a:ext cx="356709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701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82875" algn="l" defTabSz="914377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6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02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58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34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90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66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41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1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Agrupar 58">
            <a:extLst>
              <a:ext uri="{FF2B5EF4-FFF2-40B4-BE49-F238E27FC236}">
                <a16:creationId xmlns:a16="http://schemas.microsoft.com/office/drawing/2014/main" id="{214DB993-9AB0-44A9-A8EF-CE9E48A9CAEE}"/>
              </a:ext>
            </a:extLst>
          </p:cNvPr>
          <p:cNvGrpSpPr/>
          <p:nvPr userDrawn="1"/>
        </p:nvGrpSpPr>
        <p:grpSpPr>
          <a:xfrm>
            <a:off x="11608040" y="6376491"/>
            <a:ext cx="356302" cy="356302"/>
            <a:chOff x="2162706" y="2018475"/>
            <a:chExt cx="781216" cy="781216"/>
          </a:xfrm>
        </p:grpSpPr>
        <p:sp>
          <p:nvSpPr>
            <p:cNvPr id="9" name="Elipse 59">
              <a:extLst>
                <a:ext uri="{FF2B5EF4-FFF2-40B4-BE49-F238E27FC236}">
                  <a16:creationId xmlns:a16="http://schemas.microsoft.com/office/drawing/2014/main" id="{FDE859AC-F03D-488D-98AD-66CBA043A300}"/>
                </a:ext>
              </a:extLst>
            </p:cNvPr>
            <p:cNvSpPr/>
            <p:nvPr/>
          </p:nvSpPr>
          <p:spPr>
            <a:xfrm>
              <a:off x="2162706" y="2018475"/>
              <a:ext cx="781216" cy="78121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lnSpc>
                  <a:spcPct val="90000"/>
                </a:lnSpc>
                <a:defRPr/>
              </a:pPr>
              <a:endParaRPr lang="en-US" sz="1799" kern="0" dirty="0">
                <a:solidFill>
                  <a:prstClr val="white"/>
                </a:solidFill>
                <a:latin typeface="HP Simplified Light"/>
              </a:endParaRPr>
            </a:p>
          </p:txBody>
        </p:sp>
        <p:sp>
          <p:nvSpPr>
            <p:cNvPr id="10" name="logo">
              <a:extLst>
                <a:ext uri="{FF2B5EF4-FFF2-40B4-BE49-F238E27FC236}">
                  <a16:creationId xmlns:a16="http://schemas.microsoft.com/office/drawing/2014/main" id="{321285E5-60AB-4B98-82FF-C0458991CD56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2210098" y="2064701"/>
              <a:ext cx="686432" cy="686432"/>
            </a:xfrm>
            <a:custGeom>
              <a:avLst/>
              <a:gdLst>
                <a:gd name="T0" fmla="*/ 864 w 1728"/>
                <a:gd name="T1" fmla="*/ 1728 h 1728"/>
                <a:gd name="T2" fmla="*/ 838 w 1728"/>
                <a:gd name="T3" fmla="*/ 1728 h 1728"/>
                <a:gd name="T4" fmla="*/ 1015 w 1728"/>
                <a:gd name="T5" fmla="*/ 1243 h 1728"/>
                <a:gd name="T6" fmla="*/ 1258 w 1728"/>
                <a:gd name="T7" fmla="*/ 1243 h 1728"/>
                <a:gd name="T8" fmla="*/ 1362 w 1728"/>
                <a:gd name="T9" fmla="*/ 1170 h 1728"/>
                <a:gd name="T10" fmla="*/ 1554 w 1728"/>
                <a:gd name="T11" fmla="*/ 643 h 1728"/>
                <a:gd name="T12" fmla="*/ 1444 w 1728"/>
                <a:gd name="T13" fmla="*/ 487 h 1728"/>
                <a:gd name="T14" fmla="*/ 1107 w 1728"/>
                <a:gd name="T15" fmla="*/ 487 h 1728"/>
                <a:gd name="T16" fmla="*/ 824 w 1728"/>
                <a:gd name="T17" fmla="*/ 1264 h 1728"/>
                <a:gd name="T18" fmla="*/ 824 w 1728"/>
                <a:gd name="T19" fmla="*/ 1264 h 1728"/>
                <a:gd name="T20" fmla="*/ 664 w 1728"/>
                <a:gd name="T21" fmla="*/ 1705 h 1728"/>
                <a:gd name="T22" fmla="*/ 0 w 1728"/>
                <a:gd name="T23" fmla="*/ 864 h 1728"/>
                <a:gd name="T24" fmla="*/ 631 w 1728"/>
                <a:gd name="T25" fmla="*/ 32 h 1728"/>
                <a:gd name="T26" fmla="*/ 465 w 1728"/>
                <a:gd name="T27" fmla="*/ 487 h 1728"/>
                <a:gd name="T28" fmla="*/ 465 w 1728"/>
                <a:gd name="T29" fmla="*/ 487 h 1728"/>
                <a:gd name="T30" fmla="*/ 190 w 1728"/>
                <a:gd name="T31" fmla="*/ 1243 h 1728"/>
                <a:gd name="T32" fmla="*/ 373 w 1728"/>
                <a:gd name="T33" fmla="*/ 1243 h 1728"/>
                <a:gd name="T34" fmla="*/ 607 w 1728"/>
                <a:gd name="T35" fmla="*/ 600 h 1728"/>
                <a:gd name="T36" fmla="*/ 745 w 1728"/>
                <a:gd name="T37" fmla="*/ 600 h 1728"/>
                <a:gd name="T38" fmla="*/ 511 w 1728"/>
                <a:gd name="T39" fmla="*/ 1243 h 1728"/>
                <a:gd name="T40" fmla="*/ 694 w 1728"/>
                <a:gd name="T41" fmla="*/ 1243 h 1728"/>
                <a:gd name="T42" fmla="*/ 912 w 1728"/>
                <a:gd name="T43" fmla="*/ 643 h 1728"/>
                <a:gd name="T44" fmla="*/ 802 w 1728"/>
                <a:gd name="T45" fmla="*/ 487 h 1728"/>
                <a:gd name="T46" fmla="*/ 649 w 1728"/>
                <a:gd name="T47" fmla="*/ 487 h 1728"/>
                <a:gd name="T48" fmla="*/ 825 w 1728"/>
                <a:gd name="T49" fmla="*/ 1 h 1728"/>
                <a:gd name="T50" fmla="*/ 864 w 1728"/>
                <a:gd name="T51" fmla="*/ 0 h 1728"/>
                <a:gd name="T52" fmla="*/ 1728 w 1728"/>
                <a:gd name="T53" fmla="*/ 864 h 1728"/>
                <a:gd name="T54" fmla="*/ 864 w 1728"/>
                <a:gd name="T55" fmla="*/ 1728 h 1728"/>
                <a:gd name="T56" fmla="*/ 1387 w 1728"/>
                <a:gd name="T57" fmla="*/ 600 h 1728"/>
                <a:gd name="T58" fmla="*/ 1249 w 1728"/>
                <a:gd name="T59" fmla="*/ 600 h 1728"/>
                <a:gd name="T60" fmla="*/ 1057 w 1728"/>
                <a:gd name="T61" fmla="*/ 1129 h 1728"/>
                <a:gd name="T62" fmla="*/ 1194 w 1728"/>
                <a:gd name="T63" fmla="*/ 1129 h 1728"/>
                <a:gd name="T64" fmla="*/ 1387 w 1728"/>
                <a:gd name="T65" fmla="*/ 60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8" h="1728">
                  <a:moveTo>
                    <a:pt x="864" y="1728"/>
                  </a:moveTo>
                  <a:cubicBezTo>
                    <a:pt x="856" y="1728"/>
                    <a:pt x="847" y="1728"/>
                    <a:pt x="838" y="1728"/>
                  </a:cubicBezTo>
                  <a:cubicBezTo>
                    <a:pt x="1015" y="1243"/>
                    <a:pt x="1015" y="1243"/>
                    <a:pt x="1015" y="1243"/>
                  </a:cubicBezTo>
                  <a:cubicBezTo>
                    <a:pt x="1258" y="1243"/>
                    <a:pt x="1258" y="1243"/>
                    <a:pt x="1258" y="1243"/>
                  </a:cubicBezTo>
                  <a:cubicBezTo>
                    <a:pt x="1301" y="1243"/>
                    <a:pt x="1347" y="1210"/>
                    <a:pt x="1362" y="1170"/>
                  </a:cubicBezTo>
                  <a:cubicBezTo>
                    <a:pt x="1554" y="643"/>
                    <a:pt x="1554" y="643"/>
                    <a:pt x="1554" y="643"/>
                  </a:cubicBezTo>
                  <a:cubicBezTo>
                    <a:pt x="1585" y="557"/>
                    <a:pt x="1536" y="487"/>
                    <a:pt x="1444" y="487"/>
                  </a:cubicBezTo>
                  <a:cubicBezTo>
                    <a:pt x="1107" y="487"/>
                    <a:pt x="1107" y="487"/>
                    <a:pt x="1107" y="487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664" y="1705"/>
                    <a:pt x="664" y="1705"/>
                    <a:pt x="664" y="1705"/>
                  </a:cubicBezTo>
                  <a:cubicBezTo>
                    <a:pt x="283" y="1614"/>
                    <a:pt x="0" y="1272"/>
                    <a:pt x="0" y="864"/>
                  </a:cubicBezTo>
                  <a:cubicBezTo>
                    <a:pt x="0" y="468"/>
                    <a:pt x="267" y="134"/>
                    <a:pt x="631" y="32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190" y="1243"/>
                    <a:pt x="190" y="1243"/>
                    <a:pt x="190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607" y="600"/>
                    <a:pt x="607" y="600"/>
                    <a:pt x="607" y="600"/>
                  </a:cubicBezTo>
                  <a:cubicBezTo>
                    <a:pt x="745" y="600"/>
                    <a:pt x="745" y="600"/>
                    <a:pt x="745" y="600"/>
                  </a:cubicBezTo>
                  <a:cubicBezTo>
                    <a:pt x="511" y="1243"/>
                    <a:pt x="511" y="1243"/>
                    <a:pt x="511" y="1243"/>
                  </a:cubicBezTo>
                  <a:cubicBezTo>
                    <a:pt x="694" y="1243"/>
                    <a:pt x="694" y="1243"/>
                    <a:pt x="694" y="1243"/>
                  </a:cubicBezTo>
                  <a:cubicBezTo>
                    <a:pt x="912" y="643"/>
                    <a:pt x="912" y="643"/>
                    <a:pt x="912" y="643"/>
                  </a:cubicBezTo>
                  <a:cubicBezTo>
                    <a:pt x="943" y="557"/>
                    <a:pt x="894" y="487"/>
                    <a:pt x="802" y="487"/>
                  </a:cubicBezTo>
                  <a:cubicBezTo>
                    <a:pt x="649" y="487"/>
                    <a:pt x="649" y="487"/>
                    <a:pt x="649" y="487"/>
                  </a:cubicBezTo>
                  <a:cubicBezTo>
                    <a:pt x="825" y="1"/>
                    <a:pt x="825" y="1"/>
                    <a:pt x="825" y="1"/>
                  </a:cubicBezTo>
                  <a:cubicBezTo>
                    <a:pt x="838" y="1"/>
                    <a:pt x="851" y="0"/>
                    <a:pt x="864" y="0"/>
                  </a:cubicBezTo>
                  <a:cubicBezTo>
                    <a:pt x="1341" y="0"/>
                    <a:pt x="1728" y="387"/>
                    <a:pt x="1728" y="864"/>
                  </a:cubicBezTo>
                  <a:cubicBezTo>
                    <a:pt x="1728" y="1341"/>
                    <a:pt x="1341" y="1728"/>
                    <a:pt x="864" y="1728"/>
                  </a:cubicBezTo>
                  <a:close/>
                  <a:moveTo>
                    <a:pt x="1387" y="600"/>
                  </a:moveTo>
                  <a:cubicBezTo>
                    <a:pt x="1249" y="600"/>
                    <a:pt x="1249" y="600"/>
                    <a:pt x="1249" y="600"/>
                  </a:cubicBezTo>
                  <a:cubicBezTo>
                    <a:pt x="1057" y="1129"/>
                    <a:pt x="1057" y="1129"/>
                    <a:pt x="1057" y="1129"/>
                  </a:cubicBezTo>
                  <a:cubicBezTo>
                    <a:pt x="1194" y="1129"/>
                    <a:pt x="1194" y="1129"/>
                    <a:pt x="1194" y="1129"/>
                  </a:cubicBezTo>
                  <a:lnTo>
                    <a:pt x="1387" y="600"/>
                  </a:lnTo>
                  <a:close/>
                </a:path>
              </a:pathLst>
            </a:custGeom>
            <a:solidFill>
              <a:srgbClr val="0096D6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>
                <a:defRPr/>
              </a:pPr>
              <a:endParaRPr lang="en-US" sz="1799" kern="0">
                <a:solidFill>
                  <a:prstClr val="black"/>
                </a:solidFill>
                <a:latin typeface="HP Simplified Light"/>
              </a:endParaRPr>
            </a:p>
          </p:txBody>
        </p:sp>
      </p:grp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ADD5E3C-E9C3-48E4-B0F0-C081DEBA26C2}"/>
              </a:ext>
            </a:extLst>
          </p:cNvPr>
          <p:cNvSpPr txBox="1">
            <a:spLocks/>
          </p:cNvSpPr>
          <p:nvPr userDrawn="1"/>
        </p:nvSpPr>
        <p:spPr>
          <a:xfrm>
            <a:off x="508054" y="6507442"/>
            <a:ext cx="10785304" cy="2032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P Simplified" panose="020B0604020204020204" pitchFamily="34" charset="0"/>
              </a:rPr>
              <a:t>HP Confidential. For use with HP customers under HP CDA only. </a:t>
            </a: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© 2018 HP Development Company, L.P. The information contained herein is subject to change without notice.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0EFDCC0-08DF-43F9-A601-AC6D88042631}"/>
              </a:ext>
            </a:extLst>
          </p:cNvPr>
          <p:cNvSpPr txBox="1">
            <a:spLocks/>
          </p:cNvSpPr>
          <p:nvPr userDrawn="1"/>
        </p:nvSpPr>
        <p:spPr>
          <a:xfrm>
            <a:off x="152679" y="6507442"/>
            <a:ext cx="374044" cy="2032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HP Simplified Light" panose="020B0404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818131-1A14-4CE0-A728-F56837F4CA4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1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9840-916F-4380-B990-52F74D952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08860"/>
            <a:ext cx="10972800" cy="2567940"/>
          </a:xfrm>
        </p:spPr>
        <p:txBody>
          <a:bodyPr/>
          <a:lstStyle/>
          <a:p>
            <a:r>
              <a:rPr lang="nb-NO" dirty="0"/>
              <a:t>Priser som er vedlagt er veiledende sluttkundepriser per oktober 2018. Disse kan variere og endres uten forvarsel.</a:t>
            </a:r>
            <a:br>
              <a:rPr lang="nb-NO" dirty="0"/>
            </a:br>
            <a:r>
              <a:rPr lang="nb-NO" dirty="0"/>
              <a:t>Prisene kan ikke garanteres og vil kunne variere i begge retninger.</a:t>
            </a:r>
            <a:br>
              <a:rPr lang="nb-NO" dirty="0"/>
            </a:br>
            <a:r>
              <a:rPr lang="nb-NO" dirty="0"/>
              <a:t>Produkter i listen kan fjernes uten forvarsel.</a:t>
            </a:r>
            <a:br>
              <a:rPr lang="nb-NO" dirty="0"/>
            </a:br>
            <a:r>
              <a:rPr lang="nb-NO" dirty="0"/>
              <a:t>Forhør deg alltid om pris med din nærmeste partner eller kundeansvarlig.</a:t>
            </a:r>
            <a:br>
              <a:rPr lang="nb-NO" dirty="0"/>
            </a:br>
            <a:endParaRPr lang="en-US" dirty="0"/>
          </a:p>
        </p:txBody>
      </p:sp>
      <p:sp>
        <p:nvSpPr>
          <p:cNvPr id="3" name="Triangle 10">
            <a:extLst>
              <a:ext uri="{FF2B5EF4-FFF2-40B4-BE49-F238E27FC236}">
                <a16:creationId xmlns:a16="http://schemas.microsoft.com/office/drawing/2014/main" id="{6A5714F3-5504-4B29-B72D-A762E71037F4}"/>
              </a:ext>
            </a:extLst>
          </p:cNvPr>
          <p:cNvSpPr/>
          <p:nvPr/>
        </p:nvSpPr>
        <p:spPr>
          <a:xfrm rot="10800000">
            <a:off x="5641645" y="-6069"/>
            <a:ext cx="876615" cy="291995"/>
          </a:xfrm>
          <a:prstGeom prst="triangle">
            <a:avLst/>
          </a:prstGeom>
          <a:solidFill>
            <a:srgbClr val="FF9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 Simplified Light" panose="020B0404020204020204" pitchFamily="34" charset="0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9EC669-4B0A-4AE6-AAC1-6DDA82688C17}"/>
              </a:ext>
            </a:extLst>
          </p:cNvPr>
          <p:cNvSpPr txBox="1">
            <a:spLocks/>
          </p:cNvSpPr>
          <p:nvPr/>
        </p:nvSpPr>
        <p:spPr>
          <a:xfrm>
            <a:off x="2503059" y="60398"/>
            <a:ext cx="7153785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600" dirty="0">
                <a:solidFill>
                  <a:prstClr val="black"/>
                </a:solidFill>
                <a:latin typeface="HP Simplified Light"/>
              </a:rPr>
              <a:t>P</a:t>
            </a:r>
            <a:r>
              <a:rPr lang="en-US" sz="3600" dirty="0" err="1">
                <a:solidFill>
                  <a:prstClr val="black"/>
                </a:solidFill>
                <a:latin typeface="HP Simplified Light"/>
              </a:rPr>
              <a:t>roduktliste</a:t>
            </a:r>
            <a:r>
              <a:rPr lang="en-US" sz="3600" dirty="0">
                <a:solidFill>
                  <a:prstClr val="black"/>
                </a:solidFill>
                <a:latin typeface="HP Simplified Light"/>
              </a:rPr>
              <a:t> med </a:t>
            </a:r>
            <a:r>
              <a:rPr lang="en-US" sz="3600" dirty="0" err="1">
                <a:solidFill>
                  <a:prstClr val="black"/>
                </a:solidFill>
                <a:latin typeface="HP Simplified Light"/>
              </a:rPr>
              <a:t>priser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 Simplified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52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030" y="0"/>
            <a:ext cx="10969943" cy="76200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prstClr val="white"/>
                </a:solidFill>
              </a:rPr>
              <a:t>2018 HP Z Displays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HP Confidential. For use with customers under Confidential Disclosure Agreement only.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© 2017 HP Development Company, L.P. The information contained herein is subject to change without notice.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745476"/>
              </p:ext>
            </p:extLst>
          </p:nvPr>
        </p:nvGraphicFramePr>
        <p:xfrm>
          <a:off x="49258" y="1366777"/>
          <a:ext cx="12103882" cy="54190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4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5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45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45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45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645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64563">
                  <a:extLst>
                    <a:ext uri="{9D8B030D-6E8A-4147-A177-3AD203B41FA5}">
                      <a16:colId xmlns:a16="http://schemas.microsoft.com/office/drawing/2014/main" val="576562055"/>
                    </a:ext>
                  </a:extLst>
                </a:gridCol>
              </a:tblGrid>
              <a:tr h="345735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1" marB="0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Z22n G2</a:t>
                      </a:r>
                    </a:p>
                  </a:txBody>
                  <a:tcPr marL="6351" marR="6351" marT="6351" marB="0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Z23n G2</a:t>
                      </a:r>
                    </a:p>
                  </a:txBody>
                  <a:tcPr marL="6351" marR="6351" marT="6351" marB="0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Z24nf G2</a:t>
                      </a:r>
                    </a:p>
                  </a:txBody>
                  <a:tcPr marL="6351" marR="6351" marT="6351" marB="0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Z24i G2</a:t>
                      </a:r>
                    </a:p>
                  </a:txBody>
                  <a:tcPr marL="6351" marR="6351" marT="6351" marB="0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Z24n G2</a:t>
                      </a:r>
                    </a:p>
                  </a:txBody>
                  <a:tcPr marL="6351" marR="6351" marT="6351" marB="0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Z24x G2</a:t>
                      </a:r>
                    </a:p>
                  </a:txBody>
                  <a:tcPr marL="6351" marR="6351" marT="6351" marB="0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Z27n G2</a:t>
                      </a:r>
                    </a:p>
                  </a:txBody>
                  <a:tcPr marL="6351" marR="6351" marT="6351" marB="0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Z27</a:t>
                      </a:r>
                    </a:p>
                  </a:txBody>
                  <a:tcPr marL="6351" marR="6351" marT="6351" marB="0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Z27x G2</a:t>
                      </a:r>
                    </a:p>
                  </a:txBody>
                  <a:tcPr marL="6351" marR="6351" marT="6351" marB="0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Z31x</a:t>
                      </a:r>
                    </a:p>
                  </a:txBody>
                  <a:tcPr marL="6351" marR="6351" marT="6351" marB="0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Z32</a:t>
                      </a:r>
                    </a:p>
                  </a:txBody>
                  <a:tcPr marL="6351" marR="6351" marT="6351" marB="0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Z38c</a:t>
                      </a:r>
                    </a:p>
                  </a:txBody>
                  <a:tcPr marL="6351" marR="6351" marT="6351" marB="0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Z43</a:t>
                      </a:r>
                    </a:p>
                  </a:txBody>
                  <a:tcPr marL="6351" marR="6351" marT="6351" marB="0" anchor="ctr">
                    <a:solidFill>
                      <a:srgbClr val="0796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35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PN</a:t>
                      </a:r>
                    </a:p>
                    <a:p>
                      <a:pPr algn="l" fontAlgn="t"/>
                      <a:r>
                        <a:rPr lang="nb-NO" sz="6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Streetprice</a:t>
                      </a:r>
                      <a:endParaRPr lang="en-US" sz="6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1JS05A4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1JS06A4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1JS07A4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1JS08A4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1JS09A4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1JR59A4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1JS10A4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2TB68A4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D7R00A4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HP Simplified Light" panose="020B0404020204020204" pitchFamily="34" charset="0"/>
                          <a:cs typeface="+mn-cs"/>
                        </a:rPr>
                        <a:t>Z4Y82A4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1AA81A4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Z4W65A4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1AA85A4</a:t>
                      </a:r>
                    </a:p>
                  </a:txBody>
                  <a:tcPr marL="6351" marR="6351" marT="6351" marB="0" anchor="ctr"/>
                </a:tc>
                <a:extLst>
                  <a:ext uri="{0D108BD9-81ED-4DB2-BD59-A6C34878D82A}">
                    <a16:rowId xmlns:a16="http://schemas.microsoft.com/office/drawing/2014/main" val="714741415"/>
                  </a:ext>
                </a:extLst>
              </a:tr>
              <a:tr h="34573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Screen size</a:t>
                      </a:r>
                      <a:b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(diagonal)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21.5"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23"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23.8"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24"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24"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24"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27"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27”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27"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HP Simplified Light" panose="020B0404020204020204" pitchFamily="34" charset="0"/>
                          <a:cs typeface="+mn-cs"/>
                        </a:rPr>
                        <a:t>31.1"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31.5”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37.5“, Curved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42.5”</a:t>
                      </a:r>
                    </a:p>
                  </a:txBody>
                  <a:tcPr marL="6351" marR="6351" marT="635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73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Resolution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FHD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1920 x 1080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FHD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1920 x 1080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FHD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1920 x 1080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WUXGA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1920 x 1200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WUXGA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1920 x 1200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WUXGA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1920 x 1200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QHD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2560 x 1440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4K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3840 x 2160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QHD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2560 x 1440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Cinema 4K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4096 x 2160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4K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3840 x 2160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UWQHD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3840 x 1600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4K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3840 x 2160</a:t>
                      </a:r>
                    </a:p>
                  </a:txBody>
                  <a:tcPr marL="6351" marR="6351" marT="635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73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Aspect Ratio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16:9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16:9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16:9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16:10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16:10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16:10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16:9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16:9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16:9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17:9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16:9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21:9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16:9</a:t>
                      </a:r>
                    </a:p>
                  </a:txBody>
                  <a:tcPr marL="6351" marR="6351" marT="635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81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Panel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IPS, Flicker Free, 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3-Sided micro-edge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IPS, Flicker Free, 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3-Sided micro-edge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IPS, Flicker Free, 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3-Sided micro-edge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IPS, Flicker Free, 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3-Sided micro-edge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IPS, Flicker Free, 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3-Sided micro-edge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IPS, Flicker Free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IPS, Flicker Free, 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3-Sided micro-edge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IPS, Flicker Free, 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3-Sided micro-edge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IPS, Flicker Free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IPS, Flicker Free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IPS, Flicker Free, 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4-Sided micro-edge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IPS, Flicker Free, 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3-Sided micro-edge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IPS, Flicker Free, 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3-Sided micro-edge</a:t>
                      </a:r>
                    </a:p>
                  </a:txBody>
                  <a:tcPr marL="6351" marR="6351" marT="6351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87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Connectivity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DisplayPort™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HDMI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VGA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 3.0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DisplayPort™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HDMI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VGA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 3.0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DisplayPort™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HDMI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VGA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 3.0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DisplayPort™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HDMI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VGA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 3.0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USB-C™ DisplayPort™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HDMI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DVI-D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 3.0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DisplayPort™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HDMI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 3.0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USB-C™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DisplayPort™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HDMI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DVI-D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 3.0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USB-C™ DisplayPort™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 DisplayPort™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HDMI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 3.0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USB-C™ DisplayPort™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HDMI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 3.0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DreamColor Ports RJ-45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USB-C™ DisplayPort™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HDMI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 3.0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DreamColor Ports RJ-45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USB-C™ DisplayPort™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 DisplayPort™ HDMI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 3.0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USB-C™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DisplayPort™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HDMI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 3.0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USB-C™ DisplayPort™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 DisplayPort™ HDMI</a:t>
                      </a:r>
                    </a:p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 3.0</a:t>
                      </a:r>
                    </a:p>
                  </a:txBody>
                  <a:tcPr marL="6351" marR="6351" marT="635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69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USB-C™</a:t>
                      </a:r>
                      <a:endParaRPr lang="en-US" sz="800" b="0" i="0" u="none" strike="noStrike" baseline="30000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Rear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15W PD</a:t>
                      </a:r>
                      <a:r>
                        <a:rPr lang="en-US" sz="700" b="0" i="0" u="none" strike="noStrike" kern="1200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DP™ over USB-C™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en-US" sz="7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Side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10W PD</a:t>
                      </a:r>
                      <a:r>
                        <a:rPr lang="en-US" sz="700" b="0" i="0" u="none" strike="noStrike" kern="1200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7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Rear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15W PD</a:t>
                      </a:r>
                      <a:r>
                        <a:rPr lang="en-US" sz="700" b="0" i="0" u="none" strike="noStrike" kern="1200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DP™ over USB-C™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en-US" sz="7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Side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10W PD</a:t>
                      </a:r>
                      <a:r>
                        <a:rPr lang="en-US" sz="700" b="0" i="0" u="none" strike="noStrike" kern="1200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7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Rear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65W PD</a:t>
                      </a:r>
                      <a:r>
                        <a:rPr lang="en-US" sz="700" b="0" i="0" u="none" strike="noStrike" kern="1200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DP™ over USB-C™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en-US" sz="7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Side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15W PD</a:t>
                      </a:r>
                      <a:r>
                        <a:rPr lang="en-US" sz="700" b="0" i="0" u="none" strike="noStrike" kern="1200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7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Rear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15W PD</a:t>
                      </a:r>
                      <a:r>
                        <a:rPr lang="en-US" sz="700" b="0" i="0" u="none" strike="noStrike" kern="1200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DP™ over USB-C™</a:t>
                      </a:r>
                    </a:p>
                    <a:p>
                      <a:pPr algn="l" fontAlgn="ctr"/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Rear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60W PD</a:t>
                      </a:r>
                      <a:r>
                        <a:rPr lang="en-US" sz="700" b="0" i="0" u="none" strike="noStrike" kern="1200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DP™ over USB-C™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Rear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65W PD</a:t>
                      </a:r>
                      <a:r>
                        <a:rPr lang="en-US" sz="700" b="0" i="0" u="none" strike="noStrike" kern="1200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DP™ over USB-C™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en-US" sz="7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Side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15W PD</a:t>
                      </a:r>
                      <a:r>
                        <a:rPr lang="en-US" sz="700" b="0" i="0" u="none" strike="noStrike" kern="1200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7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Side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65W PD</a:t>
                      </a:r>
                      <a:r>
                        <a:rPr lang="en-US" sz="700" b="0" i="0" u="none" strike="noStrike" kern="1200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DP™ over USB-C™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Rear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65W PD</a:t>
                      </a:r>
                      <a:r>
                        <a:rPr lang="en-US" sz="700" b="0" i="0" u="none" strike="noStrike" kern="1200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DP™ over USB-C™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en-US" sz="7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Side</a:t>
                      </a:r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15W PD</a:t>
                      </a:r>
                      <a:r>
                        <a:rPr lang="en-US" sz="700" b="0" i="0" u="none" strike="noStrike" kern="1200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7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73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Ergonomics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Height, tilt, swivel, pivot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Height, tilt, swivel, pivot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Height, tilt, swivel, pivot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Height, tilt, swivel, pivot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Height, tilt, swivel, pivot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Height, tilt, swivel, pivot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Height, tilt, swivel, pivot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Height, tilt, swivel, pivot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Height, tilt, swivel, pivot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Height, tilt, swivel, pivot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Height, tilt, swivel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Height, tilt, swivel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Tilt, swivel</a:t>
                      </a:r>
                      <a:endParaRPr lang="en-US" sz="7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Features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ZBD Guarantee</a:t>
                      </a:r>
                      <a:r>
                        <a:rPr lang="en-US" sz="7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Factory Color Calibration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ZBD Guarantee</a:t>
                      </a:r>
                      <a:r>
                        <a:rPr lang="en-US" sz="7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Factory Color Calibration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ZBD Guarantee</a:t>
                      </a:r>
                      <a:r>
                        <a:rPr lang="en-US" sz="7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Factory Color Calibration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ZBD Guarantee</a:t>
                      </a:r>
                      <a:r>
                        <a:rPr lang="en-US" sz="7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Factory Color Calibration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ZBD Guarantee</a:t>
                      </a:r>
                      <a:r>
                        <a:rPr lang="en-US" sz="7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Factory Color Calibration, Daisy Chain, 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PiP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PbP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ZBD Guarantee</a:t>
                      </a:r>
                      <a:r>
                        <a:rPr lang="en-US" sz="7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Factory Color Calibration, Daisy Chain, 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PiP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PbP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ZBD Guarantee</a:t>
                      </a:r>
                      <a:r>
                        <a:rPr lang="en-US" sz="7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Factory Color Calibration, Daisy Chain, 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PiP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PbP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ZBD Guarantee</a:t>
                      </a:r>
                      <a:r>
                        <a:rPr lang="en-US" sz="7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Factory Color Calibration, 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PiP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PbP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ZBD Guarantee</a:t>
                      </a:r>
                      <a:r>
                        <a:rPr lang="en-US" sz="7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Factory Color Calibration, KVM Switch, User Calibration,</a:t>
                      </a:r>
                      <a:r>
                        <a:rPr lang="en-US" sz="7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Integrated Colorimeter, 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PiP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PbP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ZBD Guarantee</a:t>
                      </a:r>
                      <a:r>
                        <a:rPr lang="en-US" sz="7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Factory Color Calibration, KVM Switch, User Calibration,</a:t>
                      </a:r>
                      <a:r>
                        <a:rPr lang="en-US" sz="7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Integrated Colorimeter, 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PiP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PbP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ZBD Guarantee</a:t>
                      </a:r>
                      <a:r>
                        <a:rPr lang="en-US" sz="7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Factory Color Calibration, 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PiP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PbP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ZBD Guarantee</a:t>
                      </a:r>
                      <a:r>
                        <a:rPr lang="en-US" sz="7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Factory Color Calibration</a:t>
                      </a: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ZBD Guarantee</a:t>
                      </a:r>
                      <a:r>
                        <a:rPr lang="en-US" sz="7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source 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PiP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PbP</a:t>
                      </a:r>
                      <a:endParaRPr lang="en-US" sz="7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1" marR="6351" marT="6351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73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DreamColor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DreamColor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7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DreamColor Studio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DreamColor Studio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7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87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Mounting Bracket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 B300 PC Mounting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Bracket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2DW53AA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 B300 PC Mounting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Bracket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2DW53AA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 B300 PC Mounting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Bracket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2DW53AA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 B300 PC Mounting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Bracket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2DW53AA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 B300 PC Mounting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Bracket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2DW53AA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 B300 PC Mounting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Bracket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2DW53AA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 B300 PC Mounting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Bracket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2DW53AA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 B300 PC Mounting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Bracket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2DW53AA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 B500 PC Mounting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Bracket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2DW52AA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 B500 PC Mounting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Bracket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2DW52AA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 B500 PC Mounting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Bracket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2DW52AA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 B500 PC Mounting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Bracket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2DW52AA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 B500 PC Mounting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Bracket</a:t>
                      </a:r>
                      <a:b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2DW52AA</a:t>
                      </a:r>
                    </a:p>
                  </a:txBody>
                  <a:tcPr marL="6351" marR="6351" marT="635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664" y="753399"/>
            <a:ext cx="892507" cy="6693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105" y="607982"/>
            <a:ext cx="1208823" cy="806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741" y="578194"/>
            <a:ext cx="1076763" cy="8445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878" y="748477"/>
            <a:ext cx="828909" cy="6004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000" y="816856"/>
            <a:ext cx="732529" cy="5493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239" y="769675"/>
            <a:ext cx="780231" cy="6378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506" y="786161"/>
            <a:ext cx="802015" cy="6040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105" y="801429"/>
            <a:ext cx="747600" cy="5761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75" y="802719"/>
            <a:ext cx="718467" cy="576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DB3C7-C48B-4190-8E0D-870AA87AF23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079" y="748475"/>
            <a:ext cx="1136631" cy="639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E0D4D3-CFB6-4D3E-91C5-7C31EB00685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057" y="706727"/>
            <a:ext cx="1020487" cy="700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8BC8CF-CBA4-4EBB-9078-C830DE0330F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5544" y="528393"/>
            <a:ext cx="1078553" cy="944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22671D-16C3-42BB-9B43-2E6490438EB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792" y="737315"/>
            <a:ext cx="840593" cy="603871"/>
          </a:xfrm>
          <a:prstGeom prst="rect">
            <a:avLst/>
          </a:prstGeom>
        </p:spPr>
      </p:pic>
      <p:sp>
        <p:nvSpPr>
          <p:cNvPr id="22" name="Triangle 10">
            <a:extLst>
              <a:ext uri="{FF2B5EF4-FFF2-40B4-BE49-F238E27FC236}">
                <a16:creationId xmlns:a16="http://schemas.microsoft.com/office/drawing/2014/main" id="{EE69D805-A2F4-4E12-B801-5006D6AA14B4}"/>
              </a:ext>
            </a:extLst>
          </p:cNvPr>
          <p:cNvSpPr/>
          <p:nvPr/>
        </p:nvSpPr>
        <p:spPr>
          <a:xfrm rot="10800000">
            <a:off x="5641645" y="-6069"/>
            <a:ext cx="876615" cy="291995"/>
          </a:xfrm>
          <a:prstGeom prst="triangle">
            <a:avLst/>
          </a:prstGeom>
          <a:solidFill>
            <a:srgbClr val="FF9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 Simplified Light" panose="020B0404020204020204" pitchFamily="34" charset="0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470F3B8-EF44-4A58-AA72-BAE7340345BC}"/>
              </a:ext>
            </a:extLst>
          </p:cNvPr>
          <p:cNvSpPr txBox="1">
            <a:spLocks/>
          </p:cNvSpPr>
          <p:nvPr/>
        </p:nvSpPr>
        <p:spPr>
          <a:xfrm>
            <a:off x="2503059" y="60398"/>
            <a:ext cx="7153785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 Simplified Light"/>
                <a:ea typeface="+mj-ea"/>
                <a:cs typeface="+mj-cs"/>
              </a:rPr>
              <a:t>Z DISPLAY COMPARISON</a:t>
            </a:r>
          </a:p>
        </p:txBody>
      </p:sp>
    </p:spTree>
    <p:extLst>
      <p:ext uri="{BB962C8B-B14F-4D97-AF65-F5344CB8AC3E}">
        <p14:creationId xmlns:p14="http://schemas.microsoft.com/office/powerpoint/2010/main" val="11159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D2BD80-A191-4D0E-87F9-E3B22DE5C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113" y="1065070"/>
            <a:ext cx="1357403" cy="10180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F785126-8B1F-4379-B358-1A5A01CEE6CE}"/>
              </a:ext>
            </a:extLst>
          </p:cNvPr>
          <p:cNvSpPr txBox="1">
            <a:spLocks/>
          </p:cNvSpPr>
          <p:nvPr/>
        </p:nvSpPr>
        <p:spPr>
          <a:xfrm>
            <a:off x="578633" y="48338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 Simplified Light" panose="020B0404020204020204" pitchFamily="34" charset="0"/>
                <a:ea typeface="+mj-ea"/>
                <a:cs typeface="+mj-cs"/>
              </a:rPr>
              <a:t>ELITEDISPLAY PORTFOLIO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392260-D5BD-49D6-8B7D-63EB6B195573}"/>
              </a:ext>
            </a:extLst>
          </p:cNvPr>
          <p:cNvGrpSpPr/>
          <p:nvPr/>
        </p:nvGrpSpPr>
        <p:grpSpPr>
          <a:xfrm>
            <a:off x="1811198" y="2648986"/>
            <a:ext cx="1641492" cy="646232"/>
            <a:chOff x="2404378" y="2303539"/>
            <a:chExt cx="1641492" cy="6462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08A3C1-9052-42EB-AA13-D302392A9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4378" y="2344772"/>
              <a:ext cx="1641492" cy="5645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62B7A2-2F62-4469-B999-0425169F6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6472" y="2303539"/>
              <a:ext cx="938865" cy="64623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FF4F00-0116-42DF-A117-EF274FDE388E}"/>
              </a:ext>
            </a:extLst>
          </p:cNvPr>
          <p:cNvGrpSpPr/>
          <p:nvPr/>
        </p:nvGrpSpPr>
        <p:grpSpPr>
          <a:xfrm>
            <a:off x="1970278" y="4052787"/>
            <a:ext cx="1679737" cy="1259803"/>
            <a:chOff x="2553270" y="3558055"/>
            <a:chExt cx="1679737" cy="12598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019667-D9BC-4108-93C2-678AA5A04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3270" y="3558055"/>
              <a:ext cx="1679737" cy="125980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A9B0B2-CB5F-46EA-967C-08E0A9C1A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457" y="3854425"/>
              <a:ext cx="651501" cy="44843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F4B551-1C3E-4168-BFB3-9B920719D550}"/>
              </a:ext>
            </a:extLst>
          </p:cNvPr>
          <p:cNvGrpSpPr/>
          <p:nvPr/>
        </p:nvGrpSpPr>
        <p:grpSpPr>
          <a:xfrm>
            <a:off x="4093202" y="4055743"/>
            <a:ext cx="1845786" cy="1069925"/>
            <a:chOff x="5174265" y="2085080"/>
            <a:chExt cx="1845786" cy="10699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66B2C74-4298-478E-9660-302953B92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4265" y="2085080"/>
              <a:ext cx="1013281" cy="10699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F5B84F-B09E-4DB8-A50B-852FAACFB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1521" y="2141792"/>
              <a:ext cx="818530" cy="69575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CA6730-8532-4195-B4F7-7AE3E6AE3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0976" y="2282441"/>
              <a:ext cx="801481" cy="55166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C0E0ED3-787E-4E52-8372-91C3A2418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012" y="4267589"/>
            <a:ext cx="938865" cy="64623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B669B77-5F21-4BFA-A5BA-D4F59E196493}"/>
              </a:ext>
            </a:extLst>
          </p:cNvPr>
          <p:cNvGrpSpPr/>
          <p:nvPr/>
        </p:nvGrpSpPr>
        <p:grpSpPr>
          <a:xfrm>
            <a:off x="4459222" y="2529143"/>
            <a:ext cx="1070501" cy="909926"/>
            <a:chOff x="8072495" y="2214360"/>
            <a:chExt cx="1070501" cy="90992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1D993F6-4F14-4E59-B416-163075359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2495" y="2214360"/>
              <a:ext cx="1070501" cy="90992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3F08A2B-C4E1-4765-AACC-1B1568765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3257" y="2343713"/>
              <a:ext cx="801481" cy="551669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E8FC2CE-E699-4BA3-A753-A148724C7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788" y="2792837"/>
            <a:ext cx="938865" cy="646232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B8FFB8E-A05A-429D-B5D9-8CBC330B3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95241"/>
              </p:ext>
            </p:extLst>
          </p:nvPr>
        </p:nvGraphicFramePr>
        <p:xfrm>
          <a:off x="320042" y="2078433"/>
          <a:ext cx="11166050" cy="41298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7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7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70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16" marR="91416" marT="45708" marB="45708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P Simplified Light" panose="020B0404020204020204" pitchFamily="34" charset="0"/>
                        </a:rPr>
                        <a:t>E223 </a:t>
                      </a:r>
                    </a:p>
                  </a:txBody>
                  <a:tcPr marL="91416" marR="91416" marT="45708" marB="45708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P Simplified Light" panose="020B0404020204020204" pitchFamily="34" charset="0"/>
                        </a:rPr>
                        <a:t>E233 </a:t>
                      </a:r>
                      <a:endParaRPr lang="en-US" sz="1200" b="1" dirty="0">
                        <a:solidFill>
                          <a:prstClr val="white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P Simplified Light" panose="020B0404020204020204" pitchFamily="34" charset="0"/>
                        </a:rPr>
                        <a:t>E243</a:t>
                      </a:r>
                    </a:p>
                  </a:txBody>
                  <a:tcPr marL="91416" marR="91416" marT="45708" marB="45708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P Simplified Light" panose="020B0404020204020204" pitchFamily="34" charset="0"/>
                        </a:rPr>
                        <a:t>E243i</a:t>
                      </a:r>
                    </a:p>
                  </a:txBody>
                  <a:tcPr marL="91416" marR="91416" marT="45708" marB="45708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P Simplified Light" panose="020B0404020204020204" pitchFamily="34" charset="0"/>
                        </a:rPr>
                        <a:t>E273</a:t>
                      </a:r>
                    </a:p>
                  </a:txBody>
                  <a:tcPr marL="91416" marR="91416" marT="45708" marB="45708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P Simplified Light" panose="020B0404020204020204" pitchFamily="34" charset="0"/>
                        </a:rPr>
                        <a:t>E273q</a:t>
                      </a:r>
                    </a:p>
                  </a:txBody>
                  <a:tcPr marL="91416" marR="91416" marT="45708" marB="45708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P Simplified Light" panose="020B0404020204020204" pitchFamily="34" charset="0"/>
                        </a:rPr>
                        <a:t>E243m</a:t>
                      </a:r>
                    </a:p>
                  </a:txBody>
                  <a:tcPr marL="91416" marR="91416" marT="45708" marB="45708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P Simplified Light" panose="020B0404020204020204" pitchFamily="34" charset="0"/>
                        </a:rPr>
                        <a:t>E273m</a:t>
                      </a:r>
                    </a:p>
                  </a:txBody>
                  <a:tcPr marL="91416" marR="91416" marT="45708" marB="45708" anchor="ctr">
                    <a:solidFill>
                      <a:srgbClr val="0796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b-NO" sz="900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PN</a:t>
                      </a:r>
                    </a:p>
                    <a:p>
                      <a:r>
                        <a:rPr lang="nb-NO" sz="900" b="1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Streetprice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1FH45AA</a:t>
                      </a: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1FH46AA</a:t>
                      </a: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1FH47AA</a:t>
                      </a: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1FH49AA</a:t>
                      </a: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ea typeface="+mn-ea"/>
                          <a:cs typeface="+mn-cs"/>
                        </a:rPr>
                        <a:t>1FH50AA</a:t>
                      </a: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ea typeface="+mn-ea"/>
                          <a:cs typeface="+mn-cs"/>
                        </a:rPr>
                        <a:t>1FH52AA</a:t>
                      </a: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1FH48AA</a:t>
                      </a: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1FH51AA</a:t>
                      </a: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7303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HP Simplified Light" panose="020B0404020204020204" pitchFamily="34" charset="0"/>
                        </a:rPr>
                        <a:t>Size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21.5-inch  FHD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23-inch  FHD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23.8-inch  FHD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24-inch WUXGA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27-inch  FHD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27-inch </a:t>
                      </a:r>
                      <a:r>
                        <a:rPr lang="en-US" sz="900" b="1" dirty="0">
                          <a:latin typeface="HP Simplified Light" panose="020B0404020204020204" pitchFamily="34" charset="0"/>
                        </a:rPr>
                        <a:t>QHD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23.8-inch  FHD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27-inch  FHD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HP Simplified Light" panose="020B0404020204020204" pitchFamily="34" charset="0"/>
                        </a:rPr>
                        <a:t>Resolution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1920 x 1080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1920 x 1080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1920 x 1080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HP Simplified Light" panose="020B0404020204020204" pitchFamily="34" charset="0"/>
                        </a:rPr>
                        <a:t>1920 x 1200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1920 x 1080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2560 x 1440</a:t>
                      </a:r>
                    </a:p>
                  </a:txBody>
                  <a:tcPr marL="91416" marR="91416" marT="45708" marB="4570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1920 x 1080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1920 x 1080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HP Simplified Light" panose="020B0404020204020204" pitchFamily="34" charset="0"/>
                        </a:rPr>
                        <a:t>Panel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IPS, 3-sided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micro-edge</a:t>
                      </a:r>
                      <a:endParaRPr lang="en-US" sz="9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IPS, 3-sided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micro-edge</a:t>
                      </a:r>
                      <a:endParaRPr lang="en-US" sz="9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IPS, 3-sided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micro-edge</a:t>
                      </a:r>
                      <a:endParaRPr lang="en-US" sz="9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IPS, 3-sided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micro-edge</a:t>
                      </a:r>
                      <a:endParaRPr lang="en-US" sz="9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IPS, 3-sided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micro-edge</a:t>
                      </a:r>
                      <a:endParaRPr lang="en-US" sz="9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IPS, 3-sided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micro-edge</a:t>
                      </a:r>
                      <a:endParaRPr lang="en-US" sz="9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IPS, 3-sided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micro-edge</a:t>
                      </a:r>
                      <a:endParaRPr lang="en-US" sz="9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IPS, 3-sided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micro-edge</a:t>
                      </a:r>
                      <a:endParaRPr lang="en-US" sz="9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Brightness</a:t>
                      </a: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250nits</a:t>
                      </a: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250nits</a:t>
                      </a: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250nits</a:t>
                      </a: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300nits</a:t>
                      </a: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250nits</a:t>
                      </a: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350nits</a:t>
                      </a: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250nits</a:t>
                      </a: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250nits</a:t>
                      </a: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Contrast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 ratio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1000:1</a:t>
                      </a: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1000:1</a:t>
                      </a: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1000:1</a:t>
                      </a: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1000:1</a:t>
                      </a: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1000:1</a:t>
                      </a: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1000:1</a:t>
                      </a: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1000:1</a:t>
                      </a: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1000:1</a:t>
                      </a: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HP Simplified Light" panose="020B0404020204020204" pitchFamily="34" charset="0"/>
                        </a:rPr>
                        <a:t>Panel Features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Flicker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free &amp; low blue light*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Flicker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free &amp; low blue light*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Flicker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free &amp; low blue light*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Flicker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free &amp; low blue light*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Flicker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free &amp; low blue light*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Flicker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free &amp; low blue light*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Flicker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free &amp; low blue light*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Flicker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free &amp; low blue light*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HP Simplified Light" panose="020B0404020204020204" pitchFamily="34" charset="0"/>
                        </a:rPr>
                        <a:t>Webcam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No 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No 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No 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No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No 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No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Yes, Skype for Business® certified </a:t>
                      </a:r>
                    </a:p>
                  </a:txBody>
                  <a:tcPr marL="91416" marR="91416" marT="45708" marB="4570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Yes, Skype for Business® certified </a:t>
                      </a:r>
                    </a:p>
                  </a:txBody>
                  <a:tcPr marL="91416" marR="91416" marT="45708" marB="4570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HP Simplified Light" panose="020B0404020204020204" pitchFamily="34" charset="0"/>
                        </a:rPr>
                        <a:t>Input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VGA, DisplayPort™,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HDMI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VGA, DisplayPort™,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HDMI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VGA, DisplayPort™,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HDMI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VGA, DisplayPort™,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HDMI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VGA, DisplayPort™,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HDMI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VGA, DisplayPort™,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HDMI, </a:t>
                      </a:r>
                      <a:r>
                        <a:rPr lang="en-US" sz="900" dirty="0">
                          <a:solidFill>
                            <a:prstClr val="black"/>
                          </a:solidFill>
                          <a:latin typeface="HP Simplified Light" panose="020B0404020204020204" pitchFamily="34" charset="0"/>
                          <a:cs typeface="HP Simplified" pitchFamily="34" charset="0"/>
                        </a:rPr>
                        <a:t>and </a:t>
                      </a:r>
                      <a:r>
                        <a:rPr lang="en-US" sz="900" b="1" dirty="0">
                          <a:latin typeface="HP Simplified Light" panose="020B0404020204020204" pitchFamily="34" charset="0"/>
                        </a:rPr>
                        <a:t>USB-C™</a:t>
                      </a:r>
                      <a:r>
                        <a:rPr lang="en-US" sz="900" b="1" baseline="30000" dirty="0">
                          <a:latin typeface="HP Simplified Light" panose="020B0404020204020204" pitchFamily="34" charset="0"/>
                        </a:rPr>
                        <a:t>7</a:t>
                      </a:r>
                      <a:endParaRPr lang="en-US" sz="900" b="1" dirty="0">
                        <a:solidFill>
                          <a:prstClr val="black"/>
                        </a:solidFill>
                        <a:latin typeface="HP Simplified Light" panose="020B0404020204020204" pitchFamily="34" charset="0"/>
                        <a:cs typeface="HP Simplified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VGA, DisplayPort™,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HDMI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VGA, DisplayPort™,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HDMI, </a:t>
                      </a:r>
                      <a:r>
                        <a:rPr lang="en-US" sz="900" dirty="0">
                          <a:solidFill>
                            <a:prstClr val="black"/>
                          </a:solidFill>
                          <a:latin typeface="HP Simplified Light" panose="020B0404020204020204" pitchFamily="34" charset="0"/>
                          <a:cs typeface="HP Simplified" pitchFamily="34" charset="0"/>
                        </a:rPr>
                        <a:t>and </a:t>
                      </a:r>
                      <a:r>
                        <a:rPr lang="en-US" sz="900" b="1" dirty="0">
                          <a:latin typeface="HP Simplified Light" panose="020B0404020204020204" pitchFamily="34" charset="0"/>
                        </a:rPr>
                        <a:t>USB-C™</a:t>
                      </a:r>
                      <a:r>
                        <a:rPr lang="en-US" sz="900" b="1" baseline="30000" dirty="0">
                          <a:latin typeface="HP Simplified Light" panose="020B0404020204020204" pitchFamily="34" charset="0"/>
                        </a:rPr>
                        <a:t>7</a:t>
                      </a:r>
                      <a:endParaRPr lang="en-US" sz="900" b="1" dirty="0">
                        <a:solidFill>
                          <a:prstClr val="black"/>
                        </a:solidFill>
                        <a:latin typeface="HP Simplified Light" panose="020B0404020204020204" pitchFamily="34" charset="0"/>
                        <a:cs typeface="HP Simplified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HP Simplified Light" panose="020B0404020204020204" pitchFamily="34" charset="0"/>
                        </a:rPr>
                        <a:t>USB Hub 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Side - 2 Port 3.0</a:t>
                      </a:r>
                      <a:endParaRPr lang="en-US" sz="9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Side - 2 Port 3.0</a:t>
                      </a:r>
                      <a:endParaRPr lang="en-US" sz="9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Side - 2 Port 3.0</a:t>
                      </a:r>
                      <a:endParaRPr lang="en-US" sz="9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Side - 2 Port 3.0</a:t>
                      </a:r>
                      <a:endParaRPr lang="en-US" sz="9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Side - 2 Port 3.0</a:t>
                      </a:r>
                      <a:endParaRPr lang="en-US" sz="9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Side - 2 Port 3.0</a:t>
                      </a:r>
                      <a:endParaRPr lang="en-US" sz="9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Side - 2 Port 3.0</a:t>
                      </a:r>
                      <a:endParaRPr lang="en-US" sz="9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Side - 2 Port 3.0</a:t>
                      </a:r>
                      <a:endParaRPr lang="en-US" sz="9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HP Simplified Light" panose="020B0404020204020204" pitchFamily="34" charset="0"/>
                        </a:rPr>
                        <a:t>Column Stand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Height adjust,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tilt, swivel, pivot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Height adjust,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tilt, swivel, pivot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Height adjust,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tilt, swivel, pivot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Height adjust,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tilt, swivel, pivot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Height adjust,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tilt, swivel, pivot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Height adjust,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tilt, swivel, pivot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Height adjust,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tilt, swivel, pivot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P Simplified Light" panose="020B0404020204020204" pitchFamily="34" charset="0"/>
                        </a:rPr>
                        <a:t>Height adjust,</a:t>
                      </a:r>
                      <a:r>
                        <a:rPr lang="en-US" sz="900" baseline="0" dirty="0">
                          <a:latin typeface="HP Simplified Light" panose="020B0404020204020204" pitchFamily="34" charset="0"/>
                        </a:rPr>
                        <a:t> tilt, swivel, pivot</a:t>
                      </a:r>
                      <a:endParaRPr lang="en-US" sz="9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87742878-896D-45E3-9EF6-0B5D1F06CE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192" y="1088983"/>
            <a:ext cx="1327156" cy="9953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1E0409-9074-4EF8-AFA1-E295D741C9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965" y="1131514"/>
            <a:ext cx="1286613" cy="9649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5EDB02-B8F7-4862-8B85-206A2A8849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579" y="1102715"/>
            <a:ext cx="1327156" cy="9953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75D087-AB8F-46A6-880A-F20F9291FD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999" y="1203266"/>
            <a:ext cx="1043142" cy="8805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C614E1-53C4-440E-8944-77BAE7A30B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751" y="1042021"/>
            <a:ext cx="1365160" cy="10238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F7DC448-282A-472E-97B9-D31E013E265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364" y="1036951"/>
            <a:ext cx="1365160" cy="10238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9ADA8A5-0336-4154-B65C-A4A8706D27E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715" y="985164"/>
            <a:ext cx="1579729" cy="1134879"/>
          </a:xfrm>
          <a:prstGeom prst="rect">
            <a:avLst/>
          </a:prstGeom>
        </p:spPr>
      </p:pic>
      <p:sp>
        <p:nvSpPr>
          <p:cNvPr id="31" name="Triangle 56">
            <a:extLst>
              <a:ext uri="{FF2B5EF4-FFF2-40B4-BE49-F238E27FC236}">
                <a16:creationId xmlns:a16="http://schemas.microsoft.com/office/drawing/2014/main" id="{494B47FE-AA17-498A-9E44-A6BEB128D4EB}"/>
              </a:ext>
            </a:extLst>
          </p:cNvPr>
          <p:cNvSpPr/>
          <p:nvPr/>
        </p:nvSpPr>
        <p:spPr>
          <a:xfrm rot="5400000">
            <a:off x="-180974" y="429736"/>
            <a:ext cx="681990" cy="32004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7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9400-7FDC-4AA4-AC02-468B3EB8A33A}"/>
              </a:ext>
            </a:extLst>
          </p:cNvPr>
          <p:cNvSpPr txBox="1">
            <a:spLocks/>
          </p:cNvSpPr>
          <p:nvPr/>
        </p:nvSpPr>
        <p:spPr>
          <a:xfrm>
            <a:off x="578633" y="48338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 Simplified Light" panose="020B0404020204020204" pitchFamily="34" charset="0"/>
                <a:ea typeface="+mj-ea"/>
                <a:cs typeface="+mj-cs"/>
              </a:rPr>
              <a:t>ELITEDISPLAY AND SPECIAL DISPLAYS</a:t>
            </a:r>
          </a:p>
        </p:txBody>
      </p:sp>
      <p:sp>
        <p:nvSpPr>
          <p:cNvPr id="3" name="Triangle 56">
            <a:extLst>
              <a:ext uri="{FF2B5EF4-FFF2-40B4-BE49-F238E27FC236}">
                <a16:creationId xmlns:a16="http://schemas.microsoft.com/office/drawing/2014/main" id="{E050EFE9-59DC-4D68-BBE7-AA198318E70E}"/>
              </a:ext>
            </a:extLst>
          </p:cNvPr>
          <p:cNvSpPr/>
          <p:nvPr/>
        </p:nvSpPr>
        <p:spPr>
          <a:xfrm rot="5400000">
            <a:off x="-180974" y="429736"/>
            <a:ext cx="681990" cy="32004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0DB6F2-0407-4144-869E-8FAA9B984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09829"/>
              </p:ext>
            </p:extLst>
          </p:nvPr>
        </p:nvGraphicFramePr>
        <p:xfrm>
          <a:off x="320042" y="2078433"/>
          <a:ext cx="7334822" cy="4267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7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7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70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>
                          <a:latin typeface="HP Simplified Light" panose="020B0404020204020204" pitchFamily="34" charset="0"/>
                        </a:rPr>
                        <a:t>S14</a:t>
                      </a:r>
                      <a:endParaRPr lang="en-US" sz="1400" dirty="0"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>
                          <a:latin typeface="HP Simplified Light" panose="020B0404020204020204" pitchFamily="34" charset="0"/>
                        </a:rPr>
                        <a:t>HC240</a:t>
                      </a:r>
                      <a:endParaRPr lang="en-US" sz="1400" dirty="0"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>
                          <a:latin typeface="HP Simplified Light" panose="020B0404020204020204" pitchFamily="34" charset="0"/>
                        </a:rPr>
                        <a:t>HC270</a:t>
                      </a:r>
                      <a:endParaRPr lang="en-US" sz="1400" dirty="0"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>
                          <a:latin typeface="HP Simplified Light" panose="020B0404020204020204" pitchFamily="34" charset="0"/>
                        </a:rPr>
                        <a:t>S340c</a:t>
                      </a:r>
                      <a:endParaRPr lang="en-US" sz="1400" dirty="0"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rgbClr val="0796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>
                          <a:solidFill>
                            <a:prstClr val="white"/>
                          </a:solidFill>
                          <a:latin typeface="HP Simplified Light" panose="020B0404020204020204" pitchFamily="34" charset="0"/>
                        </a:rPr>
                        <a:t>LFD</a:t>
                      </a:r>
                      <a:endParaRPr lang="en-US" sz="1400" dirty="0"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rgbClr val="0796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PN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3HX46AA</a:t>
                      </a: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ea typeface="+mn-ea"/>
                          <a:cs typeface="+mn-cs"/>
                        </a:rPr>
                        <a:t>Z0A71A4</a:t>
                      </a: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ea typeface="+mn-ea"/>
                          <a:cs typeface="+mn-cs"/>
                        </a:rPr>
                        <a:t>Z0A73A4</a:t>
                      </a: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V4G46AA</a:t>
                      </a: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2YD85AA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7303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HP Simplified Light" panose="020B0404020204020204" pitchFamily="34" charset="0"/>
                        </a:rPr>
                        <a:t>Size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14’’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24’’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27’’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34’’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55’’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HP Simplified Light" panose="020B0404020204020204" pitchFamily="34" charset="0"/>
                        </a:rPr>
                        <a:t>Resolution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1920x1080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1920x1200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2560x1440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3440x1440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3840x2160 (4K)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HP Simplified Light" panose="020B0404020204020204" pitchFamily="34" charset="0"/>
                        </a:rPr>
                        <a:t>Panel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IPS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IPS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IPS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IPS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rgbClr val="F05332"/>
                          </a:solidFill>
                          <a:latin typeface="HP Simplified Light" panose="020B0404020204020204" pitchFamily="34" charset="0"/>
                        </a:rPr>
                        <a:t>ADS</a:t>
                      </a:r>
                      <a:endParaRPr lang="en-US" sz="1000" dirty="0">
                        <a:solidFill>
                          <a:srgbClr val="F05332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Brightness</a:t>
                      </a: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200nits</a:t>
                      </a: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300nits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350nits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300nits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350nits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Contrast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 ratio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700:1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1000:1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1000:1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3000:1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1200:1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HP Simplified Light" panose="020B0404020204020204" pitchFamily="34" charset="0"/>
                        </a:rPr>
                        <a:t>Panel Features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Antiglare</a:t>
                      </a: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, 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Antiglare</a:t>
                      </a: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, 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Antiglare</a:t>
                      </a: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, </a:t>
                      </a:r>
                      <a:r>
                        <a:rPr lang="nb-NO" sz="1000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integrated</a:t>
                      </a: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 speaker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Integrated speaker, </a:t>
                      </a:r>
                      <a:r>
                        <a:rPr lang="nb-NO" sz="1000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antiglare</a:t>
                      </a: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, anti </a:t>
                      </a:r>
                      <a:r>
                        <a:rPr lang="nb-NO" sz="1000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static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HP Simplified Light" panose="020B0404020204020204" pitchFamily="34" charset="0"/>
                        </a:rPr>
                        <a:t>Webcam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N/A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N/A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="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Integrated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N/A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HP Simplified Light" panose="020B0404020204020204" pitchFamily="34" charset="0"/>
                        </a:rPr>
                        <a:t>Input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1 x USB-C 3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DVI-D. DP i/O, Mini-DP (HDCP)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DVI-D. DP i/O, Mini-DP (HDCP), MHL/HDMI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DP, HDMI (HDCP)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dirty="0">
                          <a:solidFill>
                            <a:prstClr val="black"/>
                          </a:solidFill>
                          <a:latin typeface="HP Simplified Light" panose="020B0404020204020204" pitchFamily="34" charset="0"/>
                          <a:cs typeface="HP Simplified" pitchFamily="34" charset="0"/>
                        </a:rPr>
                        <a:t>VGA, HDMI (2.0, 1.4) DP (HDCP)</a:t>
                      </a:r>
                      <a:endParaRPr lang="en-US" sz="1000" b="0" dirty="0">
                        <a:solidFill>
                          <a:prstClr val="black"/>
                        </a:solidFill>
                        <a:latin typeface="HP Simplified Light" panose="020B0404020204020204" pitchFamily="34" charset="0"/>
                        <a:cs typeface="HP Simplified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rgbClr val="C4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HP Simplified Light" panose="020B0404020204020204" pitchFamily="34" charset="0"/>
                        </a:rPr>
                        <a:t>USB Hub 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N/A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N/A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N/A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DP (60W)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N/A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HP Simplified Light" panose="020B0404020204020204" pitchFamily="34" charset="0"/>
                        </a:rPr>
                        <a:t>Column Stand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N/A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H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ea typeface="+mn-ea"/>
                          <a:cs typeface="+mn-cs"/>
                        </a:rPr>
                        <a:t>P PC Mount N6N00AA</a:t>
                      </a: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H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ea typeface="+mn-ea"/>
                          <a:cs typeface="+mn-cs"/>
                        </a:rPr>
                        <a:t>P PC Mount N6N00AA</a:t>
                      </a: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</a:rPr>
                        <a:t>Integrert</a:t>
                      </a: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64C52DA-6420-4511-8378-59AAB290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97" y="1268535"/>
            <a:ext cx="1096653" cy="802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88A713-9037-4724-8BD4-0B2789E65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127" y="1268535"/>
            <a:ext cx="945662" cy="801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6B9C4-5A42-4994-9E37-9EE4A711E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823" y="1280919"/>
            <a:ext cx="781274" cy="788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14973B-322C-409A-8EAF-F40BA6DBC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007" y="1322448"/>
            <a:ext cx="698532" cy="705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501976-EBA0-45B9-8767-B353DA5FC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510" y="1372646"/>
            <a:ext cx="784213" cy="6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_HP Standard 16x9 v4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  <a:extLst>
    <a:ext uri="{05A4C25C-085E-4340-85A3-A5531E510DB2}">
      <thm15:themeFamily xmlns:thm15="http://schemas.microsoft.com/office/thememl/2012/main" name="HP_Standard_16x9_v4.potx" id="{A74281A7-1CF8-4E69-A0F5-45607C93F8C1}" vid="{464AFCBE-4343-414A-9103-274292CABEEA}"/>
    </a:ext>
  </a:extLst>
</a:theme>
</file>

<file path=ppt/theme/theme2.xml><?xml version="1.0" encoding="utf-8"?>
<a:theme xmlns:a="http://schemas.openxmlformats.org/drawingml/2006/main" name="HP Standard 16x9 v4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  <a:extLst>
    <a:ext uri="{05A4C25C-085E-4340-85A3-A5531E510DB2}">
      <thm15:themeFamily xmlns:thm15="http://schemas.microsoft.com/office/thememl/2012/main" name="Presentation2" id="{39AC85D5-D304-433D-809A-09991C2F44C4}" vid="{6E7C8B1F-74D0-4EFF-8903-E9FBDF56E0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1367</Words>
  <Application>Microsoft Office PowerPoint</Application>
  <PresentationFormat>Widescreen</PresentationFormat>
  <Paragraphs>413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HP Simplified</vt:lpstr>
      <vt:lpstr>HP Simplified Light</vt:lpstr>
      <vt:lpstr>5_HP Standard 16x9 v4</vt:lpstr>
      <vt:lpstr>HP Standard 16x9 v4</vt:lpstr>
      <vt:lpstr>Priser som er vedlagt er veiledende sluttkundepriser per oktober 2018. Disse kan variere og endres uten forvarsel. Prisene kan ikke garanteres og vil kunne variere i begge retninger. Produkter i listen kan fjernes uten forvarsel. Forhør deg alltid om pris med din nærmeste partner eller kundeansvarlig. </vt:lpstr>
      <vt:lpstr>2018 HP Z Displays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HP Z Displays</dc:title>
  <dc:creator>Persen, Haavard</dc:creator>
  <cp:lastModifiedBy>Persen, Haavard</cp:lastModifiedBy>
  <cp:revision>8</cp:revision>
  <dcterms:created xsi:type="dcterms:W3CDTF">2018-10-02T14:12:30Z</dcterms:created>
  <dcterms:modified xsi:type="dcterms:W3CDTF">2018-10-16T08:26:38Z</dcterms:modified>
</cp:coreProperties>
</file>