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  <p:sldMasterId id="2147483683" r:id="rId5"/>
    <p:sldMasterId id="2147483688" r:id="rId6"/>
  </p:sldMasterIdLst>
  <p:notesMasterIdLst>
    <p:notesMasterId r:id="rId19"/>
  </p:notesMasterIdLst>
  <p:handoutMasterIdLst>
    <p:handoutMasterId r:id="rId20"/>
  </p:handoutMasterIdLst>
  <p:sldIdLst>
    <p:sldId id="574" r:id="rId7"/>
    <p:sldId id="520" r:id="rId8"/>
    <p:sldId id="542" r:id="rId9"/>
    <p:sldId id="575" r:id="rId10"/>
    <p:sldId id="554" r:id="rId11"/>
    <p:sldId id="557" r:id="rId12"/>
    <p:sldId id="559" r:id="rId13"/>
    <p:sldId id="551" r:id="rId14"/>
    <p:sldId id="571" r:id="rId15"/>
    <p:sldId id="573" r:id="rId16"/>
    <p:sldId id="544" r:id="rId17"/>
    <p:sldId id="415" r:id="rId18"/>
  </p:sldIdLst>
  <p:sldSz cx="9144000" cy="5143500" type="screen16x9"/>
  <p:notesSz cx="6858000" cy="9144000"/>
  <p:custDataLst>
    <p:tags r:id="rId2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>
          <p15:clr>
            <a:srgbClr val="A4A3A4"/>
          </p15:clr>
        </p15:guide>
        <p15:guide id="2" orient="horz" pos="544">
          <p15:clr>
            <a:srgbClr val="A4A3A4"/>
          </p15:clr>
        </p15:guide>
        <p15:guide id="3" orient="horz" pos="1711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pos="4558">
          <p15:clr>
            <a:srgbClr val="A4A3A4"/>
          </p15:clr>
        </p15:guide>
        <p15:guide id="6" pos="55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3974">
          <p15:clr>
            <a:srgbClr val="A4A3A4"/>
          </p15:clr>
        </p15:guide>
        <p15:guide id="3" pos="3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440"/>
    <a:srgbClr val="7E7D76"/>
    <a:srgbClr val="33CCFF"/>
    <a:srgbClr val="C07000"/>
    <a:srgbClr val="8B8807"/>
    <a:srgbClr val="1BA12B"/>
    <a:srgbClr val="1782DB"/>
    <a:srgbClr val="706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7" autoAdjust="0"/>
    <p:restoredTop sz="98046" autoAdjust="0"/>
  </p:normalViewPr>
  <p:slideViewPr>
    <p:cSldViewPr showGuides="1">
      <p:cViewPr varScale="1">
        <p:scale>
          <a:sx n="93" d="100"/>
          <a:sy n="93" d="100"/>
        </p:scale>
        <p:origin x="612" y="72"/>
      </p:cViewPr>
      <p:guideLst>
        <p:guide orient="horz" pos="3117"/>
        <p:guide orient="horz" pos="544"/>
        <p:guide orient="horz" pos="1711"/>
        <p:guide orient="horz" pos="1620"/>
        <p:guide pos="4558"/>
        <p:guide pos="55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2208" y="-300"/>
      </p:cViewPr>
      <p:guideLst>
        <p:guide orient="horz" pos="2880"/>
        <p:guide pos="3974"/>
        <p:guide pos="3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r"/>
            <a:endParaRPr lang="en-US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999580FB-A1A7-4BFA-8980-0CB90ED5CC13}" type="datetimeFigureOut">
              <a:rPr lang="en-US" sz="800" smtClean="0"/>
              <a:pPr algn="l"/>
              <a:t>6/6/2016</a:t>
            </a:fld>
            <a:endParaRPr lang="en-US" sz="80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"/>
          </p:nvPr>
        </p:nvSpPr>
        <p:spPr>
          <a:xfrm>
            <a:off x="3884613" y="864360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D310C-11CC-44CF-B61D-C36BD5A4E9FA}" type="slidenum">
              <a:rPr lang="en-US" sz="800" smtClean="0"/>
              <a:pPr/>
              <a:t>‹#›</a:t>
            </a:fld>
            <a:endParaRPr lang="en-US" sz="80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"/>
          </p:nvPr>
        </p:nvSpPr>
        <p:spPr>
          <a:xfrm>
            <a:off x="0" y="864360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800" smtClean="0"/>
              <a:t>Copyright 2011 FUJITSU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65583312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idx="1"/>
          </p:nvPr>
        </p:nvSpPr>
        <p:spPr>
          <a:xfrm>
            <a:off x="0" y="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fld id="{9AF53C10-58A7-45D0-B2D2-D1576F087AB5}" type="datetimeFigureOut">
              <a:rPr lang="en-US" noProof="0" smtClean="0"/>
              <a:pPr/>
              <a:t>6/6/2016</a:t>
            </a:fld>
            <a:endParaRPr lang="en-US" noProof="0"/>
          </a:p>
        </p:txBody>
      </p:sp>
      <p:sp>
        <p:nvSpPr>
          <p:cNvPr id="15" name="Header Placeholder 14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endParaRPr lang="en-US" noProof="0"/>
          </a:p>
        </p:txBody>
      </p:sp>
      <p:sp>
        <p:nvSpPr>
          <p:cNvPr id="16" name="Slide Image Placeholder 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5"/>
          </p:nvPr>
        </p:nvSpPr>
        <p:spPr>
          <a:xfrm>
            <a:off x="3884613" y="864360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12BC81D3-C59B-4C63-B840-07ACB8BAB3C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4"/>
          </p:nvPr>
        </p:nvSpPr>
        <p:spPr>
          <a:xfrm>
            <a:off x="0" y="864360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r>
              <a:rPr lang="en-US" noProof="0" smtClean="0"/>
              <a:t>Copyright 2011 FUJITSU</a:t>
            </a:r>
            <a:endParaRPr lang="en-US" noProof="0"/>
          </a:p>
        </p:txBody>
      </p:sp>
      <p:sp>
        <p:nvSpPr>
          <p:cNvPr id="30" name="Notes Placeholder 29"/>
          <p:cNvSpPr>
            <a:spLocks noGrp="1"/>
          </p:cNvSpPr>
          <p:nvPr>
            <p:ph type="body" sz="quarter" idx="3"/>
          </p:nvPr>
        </p:nvSpPr>
        <p:spPr>
          <a:xfrm>
            <a:off x="549275" y="4572000"/>
            <a:ext cx="5759450" cy="3886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4279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82563" indent="-182563" algn="l" defTabSz="914400" rtl="0" eaLnBrk="1" latinLnBrk="0" hangingPunct="1">
      <a:spcBef>
        <a:spcPts val="516"/>
      </a:spcBef>
      <a:spcAft>
        <a:spcPts val="288"/>
      </a:spcAft>
      <a:buClr>
        <a:schemeClr val="accent2"/>
      </a:buClr>
      <a:buFont typeface="Wingdings" pitchFamily="2" charset="2"/>
      <a:buChar char="n"/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58775" indent="-176213" algn="l" defTabSz="914400" rtl="0" eaLnBrk="1" latinLnBrk="0" hangingPunct="1">
      <a:spcAft>
        <a:spcPts val="288"/>
      </a:spcAft>
      <a:buClr>
        <a:schemeClr val="tx2"/>
      </a:buClr>
      <a:buFont typeface="Wingdings" pitchFamily="2" charset="2"/>
      <a:buChar char="n"/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49263" indent="-90488" algn="l" defTabSz="914400" rtl="0" eaLnBrk="1" latinLnBrk="0" hangingPunct="1">
      <a:spcBef>
        <a:spcPts val="432"/>
      </a:spcBef>
      <a:spcAft>
        <a:spcPts val="240"/>
      </a:spcAft>
      <a:buClr>
        <a:schemeClr val="tx2"/>
      </a:buClr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41338" indent="-92075" algn="l" defTabSz="914400" rtl="0" eaLnBrk="1" latinLnBrk="0" hangingPunct="1">
      <a:spcBef>
        <a:spcPts val="384"/>
      </a:spcBef>
      <a:spcAft>
        <a:spcPts val="216"/>
      </a:spcAft>
      <a:buClr>
        <a:schemeClr val="tx2"/>
      </a:buClr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625475" indent="-84138" algn="l" defTabSz="914400" rtl="0" eaLnBrk="1" latinLnBrk="0" hangingPunct="1">
      <a:spcBef>
        <a:spcPts val="336"/>
      </a:spcBef>
      <a:spcAft>
        <a:spcPts val="192"/>
      </a:spcAft>
      <a:buClr>
        <a:schemeClr val="tx2"/>
      </a:buClr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  <a:latin typeface="Calibri"/>
              </a:rPr>
              <a:t>Copyright 2011 FUJITSU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9631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2563" marR="0" indent="-182563" algn="l" defTabSz="914400" rtl="0" eaLnBrk="1" fontAlgn="auto" latinLnBrk="0" hangingPunct="1">
              <a:lnSpc>
                <a:spcPct val="100000"/>
              </a:lnSpc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dirty="0" smtClean="0"/>
              <a:t>Inspire training</a:t>
            </a:r>
            <a:r>
              <a:rPr lang="en-US" baseline="0" dirty="0" smtClean="0"/>
              <a:t> grants points for: </a:t>
            </a:r>
          </a:p>
          <a:p>
            <a:pPr marL="0" indent="0" algn="l">
              <a:buNone/>
            </a:pPr>
            <a:r>
              <a:rPr lang="en-US" sz="1600" dirty="0" smtClean="0">
                <a:solidFill>
                  <a:schemeClr val="bg1"/>
                </a:solidFill>
                <a:ea typeface="MS UI Gothic" pitchFamily="34" charset="-128"/>
              </a:rPr>
              <a:t>ETERNUS CS200c  Sales WBT (1) </a:t>
            </a:r>
            <a:endParaRPr lang="en-US" sz="2000" dirty="0" smtClean="0">
              <a:solidFill>
                <a:schemeClr val="bg1"/>
              </a:solidFill>
              <a:ea typeface="MS UI Gothic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ea typeface="MS UI Gothic" pitchFamily="34" charset="-128"/>
              </a:rPr>
              <a:t>ETERNUS CS200c  Pre-sales WBT (1) </a:t>
            </a:r>
            <a:endParaRPr lang="en-US" sz="2000" dirty="0" smtClean="0">
              <a:solidFill>
                <a:schemeClr val="bg1"/>
              </a:solidFill>
              <a:ea typeface="MS UI Gothic" pitchFamily="34" charset="-128"/>
            </a:endParaRPr>
          </a:p>
          <a:p>
            <a:pPr marL="0" indent="0" algn="l">
              <a:buNone/>
            </a:pPr>
            <a:r>
              <a:rPr lang="en-US" sz="1600" dirty="0" smtClean="0">
                <a:solidFill>
                  <a:schemeClr val="bg1"/>
                </a:solidFill>
                <a:ea typeface="MS UI Gothic" pitchFamily="34" charset="-128"/>
              </a:rPr>
              <a:t>ETERNUS CS800  Sales WBT (1) </a:t>
            </a:r>
            <a:endParaRPr lang="en-US" sz="2000" dirty="0" smtClean="0">
              <a:solidFill>
                <a:schemeClr val="bg1"/>
              </a:solidFill>
              <a:ea typeface="MS UI Gothic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ea typeface="MS UI Gothic" pitchFamily="34" charset="-128"/>
              </a:rPr>
              <a:t>ETERNUS CS800  Pre-sales WBT (1) </a:t>
            </a:r>
            <a:endParaRPr lang="en-US" sz="2000" dirty="0" smtClean="0">
              <a:solidFill>
                <a:schemeClr val="bg1"/>
              </a:solidFill>
              <a:ea typeface="MS UI Gothic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ea typeface="MS UI Gothic" pitchFamily="34" charset="-128"/>
              </a:rPr>
              <a:t>ETERNUS CS800  Pre-sales (3)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ea typeface="MS UI Gothic" pitchFamily="34" charset="-128"/>
              </a:rPr>
              <a:t>ETERNUS CS8000  Sales WBT (2) </a:t>
            </a:r>
            <a:endParaRPr lang="en-US" sz="2000" dirty="0" smtClean="0">
              <a:solidFill>
                <a:schemeClr val="bg1"/>
              </a:solidFill>
              <a:ea typeface="MS UI Gothic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2011 FUJITSU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725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  <a:latin typeface="Calibri"/>
              </a:rPr>
              <a:t>Copyright 2011 FUJITSU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1802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020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Copyright 2011 FUJITSU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85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fontAlgn="ctr">
              <a:lnSpc>
                <a:spcPct val="95000"/>
              </a:lnSpc>
              <a:spcBef>
                <a:spcPct val="5000"/>
              </a:spcBef>
              <a:spcAft>
                <a:spcPct val="100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kumimoji="1" lang="en-US" sz="1600" kern="0" dirty="0" smtClean="0">
                <a:cs typeface="MS UI Gothic"/>
              </a:rPr>
              <a:t>Specialization will not only enhance your skills and result</a:t>
            </a:r>
            <a:r>
              <a:rPr kumimoji="1" lang="en-US" sz="1600" kern="0" baseline="0" dirty="0" smtClean="0">
                <a:cs typeface="MS UI Gothic"/>
              </a:rPr>
              <a:t> in more benefits and privileges as a Fujitsu SELECT Expert – </a:t>
            </a:r>
          </a:p>
          <a:p>
            <a:pPr marL="342900" lvl="0" indent="-342900" fontAlgn="ctr">
              <a:lnSpc>
                <a:spcPct val="95000"/>
              </a:lnSpc>
              <a:spcBef>
                <a:spcPct val="5000"/>
              </a:spcBef>
              <a:spcAft>
                <a:spcPct val="100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kumimoji="1" lang="en-US" sz="1600" kern="0" baseline="0" dirty="0" smtClean="0">
                <a:cs typeface="MS UI Gothic"/>
              </a:rPr>
              <a:t>it empowers you to get access to better and more profitable business opportunities with extended visibility.</a:t>
            </a:r>
          </a:p>
          <a:p>
            <a:pPr marL="342900" lvl="0" indent="-342900" fontAlgn="ctr">
              <a:lnSpc>
                <a:spcPct val="95000"/>
              </a:lnSpc>
              <a:spcBef>
                <a:spcPct val="5000"/>
              </a:spcBef>
              <a:spcAft>
                <a:spcPct val="100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endParaRPr kumimoji="1" lang="en-US" sz="1600" kern="0" baseline="0" dirty="0" smtClean="0">
              <a:cs typeface="MS UI Gothic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95000"/>
              </a:lnSpc>
              <a:spcBef>
                <a:spcPct val="5000"/>
              </a:spcBef>
              <a:spcAft>
                <a:spcPct val="1000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Certification as a SELECT Expert proves your competence to prospects and customers, and helps differentiate </a:t>
            </a:r>
          </a:p>
          <a:p>
            <a:pPr marL="342900" marR="0" lvl="0" indent="-342900" algn="l" defTabSz="914400" rtl="0" eaLnBrk="1" fontAlgn="ctr" latinLnBrk="0" hangingPunct="1">
              <a:lnSpc>
                <a:spcPct val="95000"/>
              </a:lnSpc>
              <a:spcBef>
                <a:spcPct val="5000"/>
              </a:spcBef>
              <a:spcAft>
                <a:spcPct val="1000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your business in a competitive marketplace. It also gives you access to bigger, more complex and projects and a larger portion </a:t>
            </a:r>
          </a:p>
          <a:p>
            <a:pPr marL="342900" marR="0" lvl="0" indent="-342900" algn="l" defTabSz="914400" rtl="0" eaLnBrk="1" fontAlgn="ctr" latinLnBrk="0" hangingPunct="1">
              <a:lnSpc>
                <a:spcPct val="95000"/>
              </a:lnSpc>
              <a:spcBef>
                <a:spcPct val="5000"/>
              </a:spcBef>
              <a:spcAft>
                <a:spcPct val="1000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of customers’ IT budgets. And because your skills and capabilities will be enhanced, you will also benefit from increased customer </a:t>
            </a:r>
          </a:p>
          <a:p>
            <a:pPr marL="342900" marR="0" lvl="0" indent="-342900" algn="l" defTabSz="914400" rtl="0" eaLnBrk="1" fontAlgn="ctr" latinLnBrk="0" hangingPunct="1">
              <a:lnSpc>
                <a:spcPct val="95000"/>
              </a:lnSpc>
              <a:spcBef>
                <a:spcPct val="5000"/>
              </a:spcBef>
              <a:spcAft>
                <a:spcPct val="1000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satisfaction. This creates a virtuous circle of increased awareness, enhanced capabilities, more successful projects, and positive reputation.</a:t>
            </a:r>
            <a:endParaRPr lang="de-DE" sz="16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noProof="0" smtClean="0"/>
              <a:pPr/>
              <a:t>2</a:t>
            </a:fld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/>
              <a:t>Copyright 2012 FUJITSU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5559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fontAlgn="ctr">
              <a:lnSpc>
                <a:spcPct val="95000"/>
              </a:lnSpc>
              <a:spcBef>
                <a:spcPct val="5000"/>
              </a:spcBef>
              <a:spcAft>
                <a:spcPct val="100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kumimoji="1" lang="en-US" sz="1600" kern="0" dirty="0" smtClean="0">
                <a:cs typeface="MS UI Gothic"/>
              </a:rPr>
              <a:t>Specialization will not only enhance your skills and result</a:t>
            </a:r>
            <a:r>
              <a:rPr kumimoji="1" lang="en-US" sz="1600" kern="0" baseline="0" dirty="0" smtClean="0">
                <a:cs typeface="MS UI Gothic"/>
              </a:rPr>
              <a:t> in more benefits and privileges as a Fujitsu SELECT Expert – </a:t>
            </a:r>
          </a:p>
          <a:p>
            <a:pPr marL="342900" lvl="0" indent="-342900" fontAlgn="ctr">
              <a:lnSpc>
                <a:spcPct val="95000"/>
              </a:lnSpc>
              <a:spcBef>
                <a:spcPct val="5000"/>
              </a:spcBef>
              <a:spcAft>
                <a:spcPct val="100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kumimoji="1" lang="en-US" sz="1600" kern="0" baseline="0" dirty="0" smtClean="0">
                <a:cs typeface="MS UI Gothic"/>
              </a:rPr>
              <a:t>it empowers you to get access to better and more profitable business opportunities with extended visibility.</a:t>
            </a:r>
          </a:p>
          <a:p>
            <a:pPr marL="342900" lvl="0" indent="-342900" fontAlgn="ctr">
              <a:lnSpc>
                <a:spcPct val="95000"/>
              </a:lnSpc>
              <a:spcBef>
                <a:spcPct val="5000"/>
              </a:spcBef>
              <a:spcAft>
                <a:spcPct val="100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endParaRPr kumimoji="1" lang="en-US" sz="1600" kern="0" baseline="0" dirty="0" smtClean="0">
              <a:cs typeface="MS UI Gothic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95000"/>
              </a:lnSpc>
              <a:spcBef>
                <a:spcPct val="5000"/>
              </a:spcBef>
              <a:spcAft>
                <a:spcPct val="1000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Certification as a SELECT Expert proves your competence to prospects and customers, and helps differentiate </a:t>
            </a:r>
          </a:p>
          <a:p>
            <a:pPr marL="342900" marR="0" lvl="0" indent="-342900" algn="l" defTabSz="914400" rtl="0" eaLnBrk="1" fontAlgn="ctr" latinLnBrk="0" hangingPunct="1">
              <a:lnSpc>
                <a:spcPct val="95000"/>
              </a:lnSpc>
              <a:spcBef>
                <a:spcPct val="5000"/>
              </a:spcBef>
              <a:spcAft>
                <a:spcPct val="1000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your business in a competitive marketplace. It also gives you access to bigger, more complex and projects and a larger portion </a:t>
            </a:r>
          </a:p>
          <a:p>
            <a:pPr marL="342900" marR="0" lvl="0" indent="-342900" algn="l" defTabSz="914400" rtl="0" eaLnBrk="1" fontAlgn="ctr" latinLnBrk="0" hangingPunct="1">
              <a:lnSpc>
                <a:spcPct val="95000"/>
              </a:lnSpc>
              <a:spcBef>
                <a:spcPct val="5000"/>
              </a:spcBef>
              <a:spcAft>
                <a:spcPct val="1000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of customers’ IT budgets. And because your skills and capabilities will be enhanced, you will also benefit from increased customer </a:t>
            </a:r>
          </a:p>
          <a:p>
            <a:pPr marL="342900" marR="0" lvl="0" indent="-342900" algn="l" defTabSz="914400" rtl="0" eaLnBrk="1" fontAlgn="ctr" latinLnBrk="0" hangingPunct="1">
              <a:lnSpc>
                <a:spcPct val="95000"/>
              </a:lnSpc>
              <a:spcBef>
                <a:spcPct val="5000"/>
              </a:spcBef>
              <a:spcAft>
                <a:spcPct val="1000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satisfaction. This creates a virtuous circle of increased awareness, enhanced capabilities, more successful projects, and positive reputation.</a:t>
            </a:r>
            <a:endParaRPr lang="de-DE" sz="16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/>
              <a:t>Copyright 2012 FUJITSU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8085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2011 FUJITSU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944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2011 FUJITSU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417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2563" marR="0" indent="-182563" algn="l" defTabSz="914400" rtl="0" eaLnBrk="1" fontAlgn="auto" latinLnBrk="0" hangingPunct="1">
              <a:lnSpc>
                <a:spcPct val="100000"/>
              </a:lnSpc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dirty="0" smtClean="0"/>
              <a:t>Courses that could be offered as VCs: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ea typeface="MS UI Gothic" pitchFamily="34" charset="-128"/>
              </a:rPr>
              <a:t>PRIMERGY</a:t>
            </a:r>
            <a:r>
              <a:rPr lang="en-US" sz="1600" baseline="0" dirty="0" smtClean="0">
                <a:solidFill>
                  <a:schemeClr val="bg1"/>
                </a:solidFill>
                <a:ea typeface="MS UI Gothic" pitchFamily="34" charset="-128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ea typeface="MS UI Gothic" pitchFamily="34" charset="-128"/>
              </a:rPr>
              <a:t>Sales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ea typeface="MS UI Gothic" pitchFamily="34" charset="-128"/>
              </a:rPr>
              <a:t>PRIMERGY</a:t>
            </a:r>
            <a:r>
              <a:rPr lang="en-US" sz="1600" baseline="0" dirty="0" smtClean="0">
                <a:solidFill>
                  <a:schemeClr val="bg1"/>
                </a:solidFill>
                <a:ea typeface="MS UI Gothic" pitchFamily="34" charset="-128"/>
              </a:rPr>
              <a:t> Pre-s</a:t>
            </a:r>
            <a:r>
              <a:rPr lang="en-US" sz="1600" dirty="0" smtClean="0">
                <a:solidFill>
                  <a:schemeClr val="bg1"/>
                </a:solidFill>
                <a:ea typeface="MS UI Gothic" pitchFamily="34" charset="-128"/>
              </a:rPr>
              <a:t>ales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ea typeface="MS UI Gothic" pitchFamily="34" charset="-128"/>
              </a:rPr>
              <a:t>PRIMERGY Install and Manage ServerView</a:t>
            </a:r>
            <a:r>
              <a:rPr lang="en-US" sz="1600" baseline="0" dirty="0">
                <a:solidFill>
                  <a:schemeClr val="tx1"/>
                </a:solidFill>
                <a:ea typeface="+mn-ea"/>
              </a:rPr>
              <a:t> </a:t>
            </a:r>
            <a:endParaRPr lang="en-US" sz="1600" baseline="0" dirty="0" smtClean="0">
              <a:solidFill>
                <a:schemeClr val="tx1"/>
              </a:solidFill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ea typeface="MS UI Gothic" pitchFamily="34" charset="-128"/>
              </a:rPr>
              <a:t>PC- and System</a:t>
            </a:r>
            <a:r>
              <a:rPr lang="en-US" sz="1600" baseline="0" dirty="0" smtClean="0">
                <a:solidFill>
                  <a:schemeClr val="bg1"/>
                </a:solidFill>
                <a:ea typeface="MS UI Gothic" pitchFamily="34" charset="-128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ea typeface="MS UI Gothic" pitchFamily="34" charset="-128"/>
              </a:rPr>
              <a:t>Architect Essentials</a:t>
            </a:r>
            <a:endParaRPr lang="en-US" sz="2000" b="1" dirty="0" smtClean="0">
              <a:solidFill>
                <a:schemeClr val="bg1"/>
              </a:solidFill>
              <a:ea typeface="MS UI Gothic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lang="en-US" sz="1600" dirty="0" smtClean="0">
              <a:solidFill>
                <a:schemeClr val="bg1"/>
              </a:solidFill>
              <a:ea typeface="MS UI 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2011 FUJITSU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372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Courses that could be offered as VCs: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ea typeface="MS UI Gothic" pitchFamily="34" charset="-128"/>
              </a:rPr>
              <a:t>PRIMERGY</a:t>
            </a:r>
            <a:r>
              <a:rPr lang="en-US" sz="1600" baseline="0" dirty="0" smtClean="0">
                <a:solidFill>
                  <a:schemeClr val="bg1"/>
                </a:solidFill>
                <a:ea typeface="MS UI Gothic" pitchFamily="34" charset="-128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ea typeface="MS UI Gothic" pitchFamily="34" charset="-128"/>
              </a:rPr>
              <a:t>Sales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ea typeface="MS UI Gothic" pitchFamily="34" charset="-128"/>
              </a:rPr>
              <a:t>PRIMERGY</a:t>
            </a:r>
            <a:r>
              <a:rPr lang="en-US" sz="1600" baseline="0" dirty="0" smtClean="0">
                <a:solidFill>
                  <a:schemeClr val="bg1"/>
                </a:solidFill>
                <a:ea typeface="MS UI Gothic" pitchFamily="34" charset="-128"/>
              </a:rPr>
              <a:t> Pre-s</a:t>
            </a:r>
            <a:r>
              <a:rPr lang="en-US" sz="1600" dirty="0" smtClean="0">
                <a:solidFill>
                  <a:schemeClr val="bg1"/>
                </a:solidFill>
                <a:ea typeface="MS UI Gothic" pitchFamily="34" charset="-128"/>
              </a:rPr>
              <a:t>ales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ea typeface="MS UI Gothic" pitchFamily="34" charset="-128"/>
              </a:rPr>
              <a:t>PRIMERGY Install and Manage ServerView</a:t>
            </a:r>
            <a:r>
              <a:rPr lang="en-US" sz="1600" baseline="0" dirty="0" smtClean="0">
                <a:solidFill>
                  <a:schemeClr val="tx1"/>
                </a:solidFill>
                <a:ea typeface="+mn-ea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800" dirty="0" smtClean="0">
                <a:solidFill>
                  <a:schemeClr val="bg1"/>
                </a:solidFill>
                <a:ea typeface="MS UI Gothic" pitchFamily="34" charset="-128"/>
              </a:rPr>
              <a:t>PRIMEFLEX IT Infrastructure Solutions Sales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ea typeface="MS UI Gothic" pitchFamily="34" charset="-128"/>
              </a:rPr>
              <a:t>PRIMEFLEX IT Infrastructure Solutions Pre-sales</a:t>
            </a:r>
          </a:p>
          <a:p>
            <a:pPr marL="0" indent="0" algn="l">
              <a:buNone/>
            </a:pPr>
            <a:r>
              <a:rPr lang="en-US" sz="1600" dirty="0" smtClean="0">
                <a:solidFill>
                  <a:schemeClr val="bg1"/>
                </a:solidFill>
                <a:ea typeface="MS UI Gothic" pitchFamily="34" charset="-128"/>
              </a:rPr>
              <a:t>PRIMERGY Install and Manage Hyper V &amp; </a:t>
            </a:r>
            <a:r>
              <a:rPr lang="en-US" sz="1600" dirty="0" err="1" smtClean="0">
                <a:solidFill>
                  <a:schemeClr val="bg1"/>
                </a:solidFill>
                <a:ea typeface="MS UI Gothic" pitchFamily="34" charset="-128"/>
              </a:rPr>
              <a:t>CiB</a:t>
            </a:r>
            <a:endParaRPr lang="en-US" sz="1600" dirty="0" smtClean="0">
              <a:solidFill>
                <a:schemeClr val="bg1"/>
              </a:solidFill>
              <a:ea typeface="MS UI Gothic" pitchFamily="34" charset="-128"/>
            </a:endParaRPr>
          </a:p>
          <a:p>
            <a:pPr marL="0" indent="0" algn="l">
              <a:buNone/>
            </a:pPr>
            <a:r>
              <a:rPr lang="en-US" sz="800" dirty="0" smtClean="0">
                <a:solidFill>
                  <a:schemeClr val="bg1"/>
                </a:solidFill>
                <a:ea typeface="MS UI Gothic" pitchFamily="34" charset="-128"/>
              </a:rPr>
              <a:t>PRIMERGY Install and Manage vSphere, </a:t>
            </a:r>
            <a:r>
              <a:rPr lang="en-US" sz="800" dirty="0" err="1" smtClean="0">
                <a:solidFill>
                  <a:schemeClr val="bg1"/>
                </a:solidFill>
                <a:ea typeface="MS UI Gothic" pitchFamily="34" charset="-128"/>
              </a:rPr>
              <a:t>vSOM</a:t>
            </a:r>
            <a:r>
              <a:rPr lang="en-US" sz="800" dirty="0" smtClean="0">
                <a:solidFill>
                  <a:schemeClr val="bg1"/>
                </a:solidFill>
                <a:ea typeface="MS UI Gothic" pitchFamily="34" charset="-128"/>
              </a:rPr>
              <a:t> and </a:t>
            </a:r>
            <a:r>
              <a:rPr lang="en-US" sz="800" dirty="0" err="1" smtClean="0">
                <a:solidFill>
                  <a:schemeClr val="bg1"/>
                </a:solidFill>
                <a:ea typeface="MS UI Gothic" pitchFamily="34" charset="-128"/>
              </a:rPr>
              <a:t>vSAN</a:t>
            </a:r>
            <a:r>
              <a:rPr lang="en-US" sz="800" dirty="0" smtClean="0">
                <a:solidFill>
                  <a:schemeClr val="bg1"/>
                </a:solidFill>
                <a:ea typeface="MS UI Gothic" pitchFamily="34" charset="-128"/>
              </a:rPr>
              <a:t> within PY Ecosystem</a:t>
            </a:r>
          </a:p>
          <a:p>
            <a:pPr marL="0" indent="0" algn="l">
              <a:buNone/>
            </a:pPr>
            <a:r>
              <a:rPr lang="en-US" sz="1600" dirty="0" smtClean="0">
                <a:solidFill>
                  <a:schemeClr val="bg1"/>
                </a:solidFill>
                <a:ea typeface="MS UI Gothic" pitchFamily="34" charset="-128"/>
              </a:rPr>
              <a:t>PRIMERGY Blade Pre-sales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ea typeface="MS UI Gothic" pitchFamily="34" charset="-128"/>
              </a:rPr>
              <a:t>PRIMERGY Blade Installation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ea typeface="MS UI Gothic" pitchFamily="34" charset="-128"/>
              </a:rPr>
              <a:t>PRIMERGY Blade Installation Advanced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ea typeface="MS UI Gothic" pitchFamily="34" charset="-128"/>
              </a:rPr>
              <a:t>PRIMEFLEX for VMWare EVO:RAIL &amp; VSAN Sales</a:t>
            </a:r>
          </a:p>
          <a:p>
            <a:pPr marL="0" indent="0" algn="l">
              <a:buNone/>
            </a:pPr>
            <a:r>
              <a:rPr lang="en-US" sz="1600" dirty="0" smtClean="0">
                <a:solidFill>
                  <a:schemeClr val="bg1"/>
                </a:solidFill>
                <a:ea typeface="MS UI Gothic" pitchFamily="34" charset="-128"/>
              </a:rPr>
              <a:t>PRIMEFLEX for VMWare EVO:RAIL &amp; VSAN Pre-sales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lang="en-US" sz="1600" dirty="0" smtClean="0">
              <a:solidFill>
                <a:schemeClr val="bg1"/>
              </a:solidFill>
              <a:ea typeface="MS UI Gothic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lang="en-US" sz="1600" dirty="0" smtClean="0">
              <a:solidFill>
                <a:schemeClr val="bg1"/>
              </a:solidFill>
              <a:ea typeface="MS UI Gothic" pitchFamily="34" charset="-128"/>
            </a:endParaRPr>
          </a:p>
          <a:p>
            <a:pPr marL="0" indent="0" algn="l">
              <a:buNone/>
            </a:pPr>
            <a:endParaRPr lang="en-US" sz="1600" dirty="0" smtClean="0">
              <a:solidFill>
                <a:schemeClr val="bg1"/>
              </a:solidFill>
              <a:ea typeface="MS UI Gothic" pitchFamily="34" charset="-128"/>
            </a:endParaRPr>
          </a:p>
          <a:p>
            <a:pPr marL="182563" indent="-182563"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2011 FUJITSU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587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Inspire training</a:t>
            </a:r>
            <a:r>
              <a:rPr lang="en-US" baseline="0" dirty="0" smtClean="0"/>
              <a:t> grants points for: </a:t>
            </a:r>
          </a:p>
          <a:p>
            <a:pPr marL="0" indent="0">
              <a:buNone/>
            </a:pPr>
            <a:r>
              <a:rPr lang="en-US" sz="800" dirty="0" smtClean="0">
                <a:solidFill>
                  <a:schemeClr val="bg1"/>
                </a:solidFill>
                <a:ea typeface="MS UI Gothic" pitchFamily="34" charset="-128"/>
              </a:rPr>
              <a:t>ETERNUS DX Entry and Midrange Sales WBT (1) </a:t>
            </a:r>
            <a:endParaRPr lang="en-US" sz="1800" dirty="0" smtClean="0">
              <a:solidFill>
                <a:schemeClr val="bg1"/>
              </a:solidFill>
              <a:ea typeface="MS UI Gothic" pitchFamily="34" charset="-128"/>
            </a:endParaRPr>
          </a:p>
          <a:p>
            <a:pPr marL="0" indent="0">
              <a:buNone/>
            </a:pPr>
            <a:r>
              <a:rPr lang="en-US" sz="800" dirty="0" smtClean="0">
                <a:solidFill>
                  <a:schemeClr val="bg1"/>
                </a:solidFill>
                <a:ea typeface="MS UI Gothic" pitchFamily="34" charset="-128"/>
              </a:rPr>
              <a:t>ETERNUS DX Entry and Midrange Pre-sales WBT (1) </a:t>
            </a:r>
          </a:p>
          <a:p>
            <a:pPr marL="0" indent="0">
              <a:buNone/>
            </a:pPr>
            <a:r>
              <a:rPr lang="en-US" sz="800" dirty="0" smtClean="0">
                <a:solidFill>
                  <a:schemeClr val="bg1"/>
                </a:solidFill>
                <a:ea typeface="MS UI Gothic" pitchFamily="34" charset="-128"/>
              </a:rPr>
              <a:t>ETERNUS DX Software Sales WBT (2)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800" dirty="0" smtClean="0">
                <a:solidFill>
                  <a:schemeClr val="bg1"/>
                </a:solidFill>
                <a:ea typeface="MS UI Gothic" pitchFamily="34" charset="-128"/>
              </a:rPr>
              <a:t>ETERNUS DX Software Pre-sales WBT (2)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4800" dirty="0" smtClean="0">
                <a:solidFill>
                  <a:schemeClr val="bg1"/>
                </a:solidFill>
                <a:ea typeface="MS UI Gothic" pitchFamily="34" charset="-128"/>
              </a:rPr>
              <a:t>ETERNUS DX Entry and Midrange Pre-sales f2f (3)</a:t>
            </a:r>
            <a:r>
              <a:rPr lang="en-US" sz="4800" baseline="0" dirty="0" smtClean="0">
                <a:solidFill>
                  <a:schemeClr val="bg1"/>
                </a:solidFill>
                <a:ea typeface="MS UI Gothic" pitchFamily="34" charset="-128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ea typeface="MS UI Gothic" pitchFamily="34" charset="-128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4800" dirty="0" smtClean="0">
                <a:solidFill>
                  <a:schemeClr val="bg1"/>
                </a:solidFill>
                <a:ea typeface="MS UI Gothic" pitchFamily="34" charset="-128"/>
              </a:rPr>
              <a:t>ETERNUS DX </a:t>
            </a:r>
            <a:r>
              <a:rPr lang="en-US" sz="4800" dirty="0" err="1" smtClean="0">
                <a:solidFill>
                  <a:schemeClr val="bg1"/>
                </a:solidFill>
                <a:ea typeface="MS UI Gothic" pitchFamily="34" charset="-128"/>
              </a:rPr>
              <a:t>Entrerprise</a:t>
            </a:r>
            <a:r>
              <a:rPr lang="en-US" sz="4800" dirty="0" smtClean="0">
                <a:solidFill>
                  <a:schemeClr val="bg1"/>
                </a:solidFill>
                <a:ea typeface="MS UI Gothic" pitchFamily="34" charset="-128"/>
              </a:rPr>
              <a:t> Sales WBT (3)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lang="en-US" sz="4800" b="1" dirty="0" smtClean="0">
              <a:solidFill>
                <a:schemeClr val="bg1"/>
              </a:solidFill>
              <a:ea typeface="MS UI Gothic" pitchFamily="34" charset="-128"/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bg1"/>
              </a:solidFill>
              <a:ea typeface="MS UI Gothic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2011 FUJITSU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93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7.jpeg"/><Relationship Id="rId4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7.jpeg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DBHAUSDORFK\Desktop\Headerbanner-countries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1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VCT_Marker_ID_7" hidden="1"/>
          <p:cNvSpPr/>
          <p:nvPr userDrawn="1">
            <p:custDataLst>
              <p:tags r:id="rId1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4" name="VCT_Backup_ID_44" hidden="1"/>
          <p:cNvSpPr txBox="1"/>
          <p:nvPr userDrawn="1">
            <p:custDataLst>
              <p:tags r:id="rId2"/>
            </p:custDataLst>
          </p:nvPr>
        </p:nvSpPr>
        <p:spPr bwMode="auto">
          <a:xfrm>
            <a:off x="324002" y="1304100"/>
            <a:ext cx="8496149" cy="110251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6650" algn="l"/>
              </a:tabLst>
              <a:defRPr/>
            </a:pPr>
            <a:r>
              <a:rPr lang="en-GB" sz="4400" b="0" i="0" u="none" baseline="0" dirty="0" smtClean="0">
                <a:solidFill>
                  <a:srgbClr val="FFFFFF"/>
                </a:solidFill>
                <a:latin typeface="Arial"/>
              </a:rPr>
              <a:t>Titelmasterformat </a:t>
            </a:r>
            <a:r>
              <a:rPr lang="en-GB" sz="4400" b="0" i="0" u="none" baseline="0" dirty="0" err="1" smtClean="0">
                <a:solidFill>
                  <a:srgbClr val="FFFFFF"/>
                </a:solidFill>
                <a:latin typeface="Arial"/>
              </a:rPr>
              <a:t>durch</a:t>
            </a:r>
            <a:r>
              <a:rPr lang="en-GB" sz="4400" b="0" i="0" u="none" baseline="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4400" b="0" i="0" u="none" baseline="0" dirty="0" err="1" smtClean="0">
                <a:solidFill>
                  <a:srgbClr val="FFFFFF"/>
                </a:solidFill>
                <a:latin typeface="Arial"/>
              </a:rPr>
              <a:t>Klicken</a:t>
            </a:r>
            <a:r>
              <a:rPr lang="en-GB" sz="4400" b="0" i="0" u="none" baseline="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4400" b="0" i="0" u="none" baseline="0" dirty="0" err="1" smtClean="0">
                <a:solidFill>
                  <a:srgbClr val="FFFFFF"/>
                </a:solidFill>
                <a:latin typeface="Arial"/>
              </a:rPr>
              <a:t>bearbeiten</a:t>
            </a:r>
            <a:endParaRPr lang="en-GB" sz="4400" b="0" i="0" u="none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VCT_Backup_ID_45" hidden="1"/>
          <p:cNvSpPr txBox="1"/>
          <p:nvPr userDrawn="1">
            <p:custDataLst>
              <p:tags r:id="rId3"/>
            </p:custDataLst>
          </p:nvPr>
        </p:nvSpPr>
        <p:spPr bwMode="auto">
          <a:xfrm>
            <a:off x="323999" y="3434400"/>
            <a:ext cx="8496151" cy="13391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sz="2400" b="0" i="0" u="none" baseline="0" smtClean="0">
                <a:solidFill>
                  <a:srgbClr val="000000"/>
                </a:solidFill>
                <a:latin typeface="Arial"/>
              </a:rPr>
              <a:t>Formatvorlage des Untertitelmasters durch Klicken bearbeiten</a:t>
            </a:r>
            <a:endParaRPr lang="en-GB" sz="2400" b="0" i="0" u="none" baseline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Rechteck 40"/>
          <p:cNvSpPr/>
          <p:nvPr userDrawn="1"/>
        </p:nvSpPr>
        <p:spPr bwMode="gray">
          <a:xfrm>
            <a:off x="4427984" y="4991100"/>
            <a:ext cx="360040" cy="152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noProof="0" smtClean="0">
              <a:solidFill>
                <a:schemeClr val="tx1"/>
              </a:solidFill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 bwMode="gray">
          <a:xfrm>
            <a:off x="250825" y="2427730"/>
            <a:ext cx="8642356" cy="64809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noProof="0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239984" y="3435846"/>
            <a:ext cx="8642926" cy="43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20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noProof="0" dirty="0"/>
          </a:p>
        </p:txBody>
      </p:sp>
      <p:sp>
        <p:nvSpPr>
          <p:cNvPr id="47" name="Rectangle 46"/>
          <p:cNvSpPr/>
          <p:nvPr userDrawn="1"/>
        </p:nvSpPr>
        <p:spPr>
          <a:xfrm>
            <a:off x="0" y="4813200"/>
            <a:ext cx="9144000" cy="1440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Fujitsu_Logo_whit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4185" y="243040"/>
            <a:ext cx="1252800" cy="626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2592388" y="1362075"/>
            <a:ext cx="3962400" cy="2005013"/>
            <a:chOff x="2592388" y="1362075"/>
            <a:chExt cx="3962400" cy="2005013"/>
          </a:xfrm>
        </p:grpSpPr>
        <p:sp>
          <p:nvSpPr>
            <p:cNvPr id="35" name="Freeform 8"/>
            <p:cNvSpPr>
              <a:spLocks/>
            </p:cNvSpPr>
            <p:nvPr/>
          </p:nvSpPr>
          <p:spPr bwMode="gray">
            <a:xfrm>
              <a:off x="2592388" y="3094038"/>
              <a:ext cx="115888" cy="190500"/>
            </a:xfrm>
            <a:custGeom>
              <a:avLst/>
              <a:gdLst/>
              <a:ahLst/>
              <a:cxnLst>
                <a:cxn ang="0">
                  <a:pos x="0" y="573"/>
                </a:cxn>
                <a:cxn ang="0">
                  <a:pos x="0" y="504"/>
                </a:cxn>
                <a:cxn ang="0">
                  <a:pos x="139" y="536"/>
                </a:cxn>
                <a:cxn ang="0">
                  <a:pos x="278" y="445"/>
                </a:cxn>
                <a:cxn ang="0">
                  <a:pos x="255" y="387"/>
                </a:cxn>
                <a:cxn ang="0">
                  <a:pos x="213" y="354"/>
                </a:cxn>
                <a:cxn ang="0">
                  <a:pos x="159" y="328"/>
                </a:cxn>
                <a:cxn ang="0">
                  <a:pos x="49" y="253"/>
                </a:cxn>
                <a:cxn ang="0">
                  <a:pos x="10" y="150"/>
                </a:cxn>
                <a:cxn ang="0">
                  <a:pos x="71" y="33"/>
                </a:cxn>
                <a:cxn ang="0">
                  <a:pos x="201" y="0"/>
                </a:cxn>
                <a:cxn ang="0">
                  <a:pos x="322" y="20"/>
                </a:cxn>
                <a:cxn ang="0">
                  <a:pos x="322" y="83"/>
                </a:cxn>
                <a:cxn ang="0">
                  <a:pos x="206" y="59"/>
                </a:cxn>
                <a:cxn ang="0">
                  <a:pos x="127" y="78"/>
                </a:cxn>
                <a:cxn ang="0">
                  <a:pos x="95" y="140"/>
                </a:cxn>
                <a:cxn ang="0">
                  <a:pos x="117" y="199"/>
                </a:cxn>
                <a:cxn ang="0">
                  <a:pos x="214" y="260"/>
                </a:cxn>
                <a:cxn ang="0">
                  <a:pos x="293" y="305"/>
                </a:cxn>
                <a:cxn ang="0">
                  <a:pos x="348" y="365"/>
                </a:cxn>
                <a:cxn ang="0">
                  <a:pos x="363" y="436"/>
                </a:cxn>
                <a:cxn ang="0">
                  <a:pos x="145" y="597"/>
                </a:cxn>
                <a:cxn ang="0">
                  <a:pos x="0" y="573"/>
                </a:cxn>
              </a:cxnLst>
              <a:rect l="0" t="0" r="r" b="b"/>
              <a:pathLst>
                <a:path w="363" h="597">
                  <a:moveTo>
                    <a:pt x="0" y="573"/>
                  </a:moveTo>
                  <a:cubicBezTo>
                    <a:pt x="0" y="504"/>
                    <a:pt x="0" y="504"/>
                    <a:pt x="0" y="504"/>
                  </a:cubicBezTo>
                  <a:cubicBezTo>
                    <a:pt x="38" y="526"/>
                    <a:pt x="84" y="536"/>
                    <a:pt x="139" y="536"/>
                  </a:cubicBezTo>
                  <a:cubicBezTo>
                    <a:pt x="232" y="536"/>
                    <a:pt x="278" y="506"/>
                    <a:pt x="278" y="445"/>
                  </a:cubicBezTo>
                  <a:cubicBezTo>
                    <a:pt x="278" y="422"/>
                    <a:pt x="270" y="402"/>
                    <a:pt x="255" y="387"/>
                  </a:cubicBezTo>
                  <a:cubicBezTo>
                    <a:pt x="242" y="374"/>
                    <a:pt x="228" y="363"/>
                    <a:pt x="213" y="354"/>
                  </a:cubicBezTo>
                  <a:cubicBezTo>
                    <a:pt x="199" y="347"/>
                    <a:pt x="181" y="338"/>
                    <a:pt x="159" y="328"/>
                  </a:cubicBezTo>
                  <a:cubicBezTo>
                    <a:pt x="107" y="302"/>
                    <a:pt x="70" y="277"/>
                    <a:pt x="49" y="253"/>
                  </a:cubicBezTo>
                  <a:cubicBezTo>
                    <a:pt x="23" y="224"/>
                    <a:pt x="10" y="190"/>
                    <a:pt x="10" y="150"/>
                  </a:cubicBezTo>
                  <a:cubicBezTo>
                    <a:pt x="10" y="97"/>
                    <a:pt x="30" y="58"/>
                    <a:pt x="71" y="33"/>
                  </a:cubicBezTo>
                  <a:cubicBezTo>
                    <a:pt x="105" y="11"/>
                    <a:pt x="148" y="0"/>
                    <a:pt x="201" y="0"/>
                  </a:cubicBezTo>
                  <a:cubicBezTo>
                    <a:pt x="238" y="0"/>
                    <a:pt x="279" y="7"/>
                    <a:pt x="322" y="20"/>
                  </a:cubicBezTo>
                  <a:cubicBezTo>
                    <a:pt x="322" y="83"/>
                    <a:pt x="322" y="83"/>
                    <a:pt x="322" y="83"/>
                  </a:cubicBezTo>
                  <a:cubicBezTo>
                    <a:pt x="286" y="67"/>
                    <a:pt x="247" y="59"/>
                    <a:pt x="206" y="59"/>
                  </a:cubicBezTo>
                  <a:cubicBezTo>
                    <a:pt x="174" y="59"/>
                    <a:pt x="148" y="65"/>
                    <a:pt x="127" y="78"/>
                  </a:cubicBezTo>
                  <a:cubicBezTo>
                    <a:pt x="105" y="90"/>
                    <a:pt x="95" y="111"/>
                    <a:pt x="95" y="140"/>
                  </a:cubicBezTo>
                  <a:cubicBezTo>
                    <a:pt x="95" y="164"/>
                    <a:pt x="102" y="184"/>
                    <a:pt x="117" y="199"/>
                  </a:cubicBezTo>
                  <a:cubicBezTo>
                    <a:pt x="132" y="214"/>
                    <a:pt x="164" y="234"/>
                    <a:pt x="214" y="260"/>
                  </a:cubicBezTo>
                  <a:cubicBezTo>
                    <a:pt x="254" y="280"/>
                    <a:pt x="280" y="294"/>
                    <a:pt x="293" y="305"/>
                  </a:cubicBezTo>
                  <a:cubicBezTo>
                    <a:pt x="319" y="323"/>
                    <a:pt x="337" y="343"/>
                    <a:pt x="348" y="365"/>
                  </a:cubicBezTo>
                  <a:cubicBezTo>
                    <a:pt x="358" y="384"/>
                    <a:pt x="363" y="408"/>
                    <a:pt x="363" y="436"/>
                  </a:cubicBezTo>
                  <a:cubicBezTo>
                    <a:pt x="363" y="543"/>
                    <a:pt x="290" y="597"/>
                    <a:pt x="145" y="597"/>
                  </a:cubicBezTo>
                  <a:cubicBezTo>
                    <a:pt x="86" y="597"/>
                    <a:pt x="38" y="589"/>
                    <a:pt x="0" y="573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gray">
            <a:xfrm>
              <a:off x="2751138" y="3008313"/>
              <a:ext cx="136525" cy="269875"/>
            </a:xfrm>
            <a:custGeom>
              <a:avLst/>
              <a:gdLst/>
              <a:ahLst/>
              <a:cxnLst>
                <a:cxn ang="0">
                  <a:pos x="0" y="851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300"/>
                </a:cxn>
                <a:cxn ang="0">
                  <a:pos x="239" y="270"/>
                </a:cxn>
                <a:cxn ang="0">
                  <a:pos x="411" y="359"/>
                </a:cxn>
                <a:cxn ang="0">
                  <a:pos x="429" y="504"/>
                </a:cxn>
                <a:cxn ang="0">
                  <a:pos x="429" y="851"/>
                </a:cxn>
                <a:cxn ang="0">
                  <a:pos x="332" y="851"/>
                </a:cxn>
                <a:cxn ang="0">
                  <a:pos x="332" y="489"/>
                </a:cxn>
                <a:cxn ang="0">
                  <a:pos x="315" y="374"/>
                </a:cxn>
                <a:cxn ang="0">
                  <a:pos x="229" y="329"/>
                </a:cxn>
                <a:cxn ang="0">
                  <a:pos x="96" y="363"/>
                </a:cxn>
                <a:cxn ang="0">
                  <a:pos x="96" y="851"/>
                </a:cxn>
                <a:cxn ang="0">
                  <a:pos x="0" y="851"/>
                </a:cxn>
              </a:cxnLst>
              <a:rect l="0" t="0" r="r" b="b"/>
              <a:pathLst>
                <a:path w="429" h="851">
                  <a:moveTo>
                    <a:pt x="0" y="85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147" y="280"/>
                    <a:pt x="194" y="270"/>
                    <a:pt x="239" y="270"/>
                  </a:cubicBezTo>
                  <a:cubicBezTo>
                    <a:pt x="328" y="270"/>
                    <a:pt x="386" y="300"/>
                    <a:pt x="411" y="359"/>
                  </a:cubicBezTo>
                  <a:cubicBezTo>
                    <a:pt x="423" y="386"/>
                    <a:pt x="429" y="434"/>
                    <a:pt x="429" y="504"/>
                  </a:cubicBezTo>
                  <a:cubicBezTo>
                    <a:pt x="429" y="851"/>
                    <a:pt x="429" y="851"/>
                    <a:pt x="429" y="851"/>
                  </a:cubicBezTo>
                  <a:cubicBezTo>
                    <a:pt x="332" y="851"/>
                    <a:pt x="332" y="851"/>
                    <a:pt x="332" y="851"/>
                  </a:cubicBezTo>
                  <a:cubicBezTo>
                    <a:pt x="332" y="489"/>
                    <a:pt x="332" y="489"/>
                    <a:pt x="332" y="489"/>
                  </a:cubicBezTo>
                  <a:cubicBezTo>
                    <a:pt x="332" y="435"/>
                    <a:pt x="326" y="397"/>
                    <a:pt x="315" y="374"/>
                  </a:cubicBezTo>
                  <a:cubicBezTo>
                    <a:pt x="300" y="344"/>
                    <a:pt x="271" y="329"/>
                    <a:pt x="229" y="329"/>
                  </a:cubicBezTo>
                  <a:cubicBezTo>
                    <a:pt x="192" y="329"/>
                    <a:pt x="147" y="340"/>
                    <a:pt x="96" y="363"/>
                  </a:cubicBezTo>
                  <a:cubicBezTo>
                    <a:pt x="96" y="851"/>
                    <a:pt x="96" y="851"/>
                    <a:pt x="96" y="851"/>
                  </a:cubicBezTo>
                  <a:lnTo>
                    <a:pt x="0" y="8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7" name="Freeform 10"/>
            <p:cNvSpPr>
              <a:spLocks noEditPoints="1"/>
            </p:cNvSpPr>
            <p:nvPr/>
          </p:nvSpPr>
          <p:spPr bwMode="gray">
            <a:xfrm>
              <a:off x="2928938" y="3094038"/>
              <a:ext cx="139700" cy="190500"/>
            </a:xfrm>
            <a:custGeom>
              <a:avLst/>
              <a:gdLst/>
              <a:ahLst/>
              <a:cxnLst>
                <a:cxn ang="0">
                  <a:pos x="342" y="224"/>
                </a:cxn>
                <a:cxn ang="0">
                  <a:pos x="342" y="194"/>
                </a:cxn>
                <a:cxn ang="0">
                  <a:pos x="324" y="108"/>
                </a:cxn>
                <a:cxn ang="0">
                  <a:pos x="212" y="61"/>
                </a:cxn>
                <a:cxn ang="0">
                  <a:pos x="55" y="93"/>
                </a:cxn>
                <a:cxn ang="0">
                  <a:pos x="55" y="25"/>
                </a:cxn>
                <a:cxn ang="0">
                  <a:pos x="222" y="0"/>
                </a:cxn>
                <a:cxn ang="0">
                  <a:pos x="404" y="60"/>
                </a:cxn>
                <a:cxn ang="0">
                  <a:pos x="437" y="157"/>
                </a:cxn>
                <a:cxn ang="0">
                  <a:pos x="439" y="227"/>
                </a:cxn>
                <a:cxn ang="0">
                  <a:pos x="439" y="570"/>
                </a:cxn>
                <a:cxn ang="0">
                  <a:pos x="229" y="597"/>
                </a:cxn>
                <a:cxn ang="0">
                  <a:pos x="64" y="564"/>
                </a:cxn>
                <a:cxn ang="0">
                  <a:pos x="0" y="438"/>
                </a:cxn>
                <a:cxn ang="0">
                  <a:pos x="75" y="285"/>
                </a:cxn>
                <a:cxn ang="0">
                  <a:pos x="263" y="233"/>
                </a:cxn>
                <a:cxn ang="0">
                  <a:pos x="342" y="224"/>
                </a:cxn>
                <a:cxn ang="0">
                  <a:pos x="342" y="279"/>
                </a:cxn>
                <a:cxn ang="0">
                  <a:pos x="208" y="300"/>
                </a:cxn>
                <a:cxn ang="0">
                  <a:pos x="99" y="428"/>
                </a:cxn>
                <a:cxn ang="0">
                  <a:pos x="131" y="509"/>
                </a:cxn>
                <a:cxn ang="0">
                  <a:pos x="244" y="539"/>
                </a:cxn>
                <a:cxn ang="0">
                  <a:pos x="342" y="525"/>
                </a:cxn>
                <a:cxn ang="0">
                  <a:pos x="342" y="279"/>
                </a:cxn>
              </a:cxnLst>
              <a:rect l="0" t="0" r="r" b="b"/>
              <a:pathLst>
                <a:path w="439" h="597">
                  <a:moveTo>
                    <a:pt x="342" y="224"/>
                  </a:moveTo>
                  <a:cubicBezTo>
                    <a:pt x="342" y="194"/>
                    <a:pt x="342" y="194"/>
                    <a:pt x="342" y="194"/>
                  </a:cubicBezTo>
                  <a:cubicBezTo>
                    <a:pt x="342" y="157"/>
                    <a:pt x="336" y="129"/>
                    <a:pt x="324" y="108"/>
                  </a:cubicBezTo>
                  <a:cubicBezTo>
                    <a:pt x="306" y="77"/>
                    <a:pt x="269" y="61"/>
                    <a:pt x="212" y="61"/>
                  </a:cubicBezTo>
                  <a:cubicBezTo>
                    <a:pt x="160" y="61"/>
                    <a:pt x="108" y="71"/>
                    <a:pt x="55" y="93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108" y="9"/>
                    <a:pt x="164" y="0"/>
                    <a:pt x="222" y="0"/>
                  </a:cubicBezTo>
                  <a:cubicBezTo>
                    <a:pt x="310" y="0"/>
                    <a:pt x="371" y="20"/>
                    <a:pt x="404" y="60"/>
                  </a:cubicBezTo>
                  <a:cubicBezTo>
                    <a:pt x="422" y="82"/>
                    <a:pt x="432" y="114"/>
                    <a:pt x="437" y="157"/>
                  </a:cubicBezTo>
                  <a:cubicBezTo>
                    <a:pt x="438" y="173"/>
                    <a:pt x="439" y="196"/>
                    <a:pt x="439" y="227"/>
                  </a:cubicBezTo>
                  <a:cubicBezTo>
                    <a:pt x="439" y="570"/>
                    <a:pt x="439" y="570"/>
                    <a:pt x="439" y="570"/>
                  </a:cubicBezTo>
                  <a:cubicBezTo>
                    <a:pt x="373" y="588"/>
                    <a:pt x="303" y="597"/>
                    <a:pt x="229" y="597"/>
                  </a:cubicBezTo>
                  <a:cubicBezTo>
                    <a:pt x="158" y="597"/>
                    <a:pt x="103" y="586"/>
                    <a:pt x="64" y="564"/>
                  </a:cubicBezTo>
                  <a:cubicBezTo>
                    <a:pt x="22" y="540"/>
                    <a:pt x="0" y="498"/>
                    <a:pt x="0" y="438"/>
                  </a:cubicBezTo>
                  <a:cubicBezTo>
                    <a:pt x="0" y="369"/>
                    <a:pt x="25" y="318"/>
                    <a:pt x="75" y="285"/>
                  </a:cubicBezTo>
                  <a:cubicBezTo>
                    <a:pt x="112" y="261"/>
                    <a:pt x="175" y="243"/>
                    <a:pt x="263" y="233"/>
                  </a:cubicBezTo>
                  <a:cubicBezTo>
                    <a:pt x="279" y="231"/>
                    <a:pt x="306" y="228"/>
                    <a:pt x="342" y="224"/>
                  </a:cubicBezTo>
                  <a:moveTo>
                    <a:pt x="342" y="279"/>
                  </a:moveTo>
                  <a:cubicBezTo>
                    <a:pt x="283" y="285"/>
                    <a:pt x="239" y="292"/>
                    <a:pt x="208" y="300"/>
                  </a:cubicBezTo>
                  <a:cubicBezTo>
                    <a:pt x="135" y="318"/>
                    <a:pt x="99" y="361"/>
                    <a:pt x="99" y="428"/>
                  </a:cubicBezTo>
                  <a:cubicBezTo>
                    <a:pt x="99" y="465"/>
                    <a:pt x="109" y="492"/>
                    <a:pt x="131" y="509"/>
                  </a:cubicBezTo>
                  <a:cubicBezTo>
                    <a:pt x="155" y="529"/>
                    <a:pt x="192" y="539"/>
                    <a:pt x="244" y="539"/>
                  </a:cubicBezTo>
                  <a:cubicBezTo>
                    <a:pt x="279" y="539"/>
                    <a:pt x="312" y="534"/>
                    <a:pt x="342" y="525"/>
                  </a:cubicBezTo>
                  <a:lnTo>
                    <a:pt x="342" y="2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8" name="Freeform 11"/>
            <p:cNvSpPr>
              <a:spLocks noEditPoints="1"/>
            </p:cNvSpPr>
            <p:nvPr/>
          </p:nvSpPr>
          <p:spPr bwMode="gray">
            <a:xfrm>
              <a:off x="3124200" y="3094038"/>
              <a:ext cx="139700" cy="271463"/>
            </a:xfrm>
            <a:custGeom>
              <a:avLst/>
              <a:gdLst/>
              <a:ahLst/>
              <a:cxnLst>
                <a:cxn ang="0">
                  <a:pos x="96" y="557"/>
                </a:cxn>
                <a:cxn ang="0">
                  <a:pos x="96" y="852"/>
                </a:cxn>
                <a:cxn ang="0">
                  <a:pos x="0" y="852"/>
                </a:cxn>
                <a:cxn ang="0">
                  <a:pos x="0" y="23"/>
                </a:cxn>
                <a:cxn ang="0">
                  <a:pos x="195" y="0"/>
                </a:cxn>
                <a:cxn ang="0">
                  <a:pos x="396" y="89"/>
                </a:cxn>
                <a:cxn ang="0">
                  <a:pos x="444" y="298"/>
                </a:cxn>
                <a:cxn ang="0">
                  <a:pos x="383" y="519"/>
                </a:cxn>
                <a:cxn ang="0">
                  <a:pos x="214" y="597"/>
                </a:cxn>
                <a:cxn ang="0">
                  <a:pos x="134" y="582"/>
                </a:cxn>
                <a:cxn ang="0">
                  <a:pos x="96" y="557"/>
                </a:cxn>
                <a:cxn ang="0">
                  <a:pos x="96" y="490"/>
                </a:cxn>
                <a:cxn ang="0">
                  <a:pos x="204" y="539"/>
                </a:cxn>
                <a:cxn ang="0">
                  <a:pos x="313" y="464"/>
                </a:cxn>
                <a:cxn ang="0">
                  <a:pos x="345" y="296"/>
                </a:cxn>
                <a:cxn ang="0">
                  <a:pos x="302" y="110"/>
                </a:cxn>
                <a:cxn ang="0">
                  <a:pos x="180" y="59"/>
                </a:cxn>
                <a:cxn ang="0">
                  <a:pos x="96" y="66"/>
                </a:cxn>
                <a:cxn ang="0">
                  <a:pos x="96" y="490"/>
                </a:cxn>
              </a:cxnLst>
              <a:rect l="0" t="0" r="r" b="b"/>
              <a:pathLst>
                <a:path w="444" h="852">
                  <a:moveTo>
                    <a:pt x="96" y="557"/>
                  </a:moveTo>
                  <a:cubicBezTo>
                    <a:pt x="96" y="852"/>
                    <a:pt x="96" y="852"/>
                    <a:pt x="96" y="852"/>
                  </a:cubicBezTo>
                  <a:cubicBezTo>
                    <a:pt x="0" y="852"/>
                    <a:pt x="0" y="852"/>
                    <a:pt x="0" y="85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6" y="8"/>
                    <a:pt x="131" y="0"/>
                    <a:pt x="195" y="0"/>
                  </a:cubicBezTo>
                  <a:cubicBezTo>
                    <a:pt x="293" y="0"/>
                    <a:pt x="360" y="30"/>
                    <a:pt x="396" y="89"/>
                  </a:cubicBezTo>
                  <a:cubicBezTo>
                    <a:pt x="428" y="142"/>
                    <a:pt x="444" y="211"/>
                    <a:pt x="444" y="298"/>
                  </a:cubicBezTo>
                  <a:cubicBezTo>
                    <a:pt x="444" y="389"/>
                    <a:pt x="423" y="462"/>
                    <a:pt x="383" y="519"/>
                  </a:cubicBezTo>
                  <a:cubicBezTo>
                    <a:pt x="345" y="571"/>
                    <a:pt x="288" y="597"/>
                    <a:pt x="214" y="597"/>
                  </a:cubicBezTo>
                  <a:cubicBezTo>
                    <a:pt x="183" y="597"/>
                    <a:pt x="156" y="592"/>
                    <a:pt x="134" y="582"/>
                  </a:cubicBezTo>
                  <a:cubicBezTo>
                    <a:pt x="124" y="577"/>
                    <a:pt x="111" y="569"/>
                    <a:pt x="96" y="557"/>
                  </a:cubicBezTo>
                  <a:moveTo>
                    <a:pt x="96" y="490"/>
                  </a:moveTo>
                  <a:cubicBezTo>
                    <a:pt x="129" y="522"/>
                    <a:pt x="165" y="539"/>
                    <a:pt x="204" y="539"/>
                  </a:cubicBezTo>
                  <a:cubicBezTo>
                    <a:pt x="253" y="539"/>
                    <a:pt x="290" y="514"/>
                    <a:pt x="313" y="464"/>
                  </a:cubicBezTo>
                  <a:cubicBezTo>
                    <a:pt x="335" y="418"/>
                    <a:pt x="345" y="363"/>
                    <a:pt x="345" y="296"/>
                  </a:cubicBezTo>
                  <a:cubicBezTo>
                    <a:pt x="345" y="214"/>
                    <a:pt x="331" y="152"/>
                    <a:pt x="302" y="110"/>
                  </a:cubicBezTo>
                  <a:cubicBezTo>
                    <a:pt x="278" y="76"/>
                    <a:pt x="238" y="59"/>
                    <a:pt x="180" y="59"/>
                  </a:cubicBezTo>
                  <a:cubicBezTo>
                    <a:pt x="155" y="59"/>
                    <a:pt x="127" y="61"/>
                    <a:pt x="96" y="66"/>
                  </a:cubicBezTo>
                  <a:lnTo>
                    <a:pt x="96" y="4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9" name="Freeform 12"/>
            <p:cNvSpPr>
              <a:spLocks noEditPoints="1"/>
            </p:cNvSpPr>
            <p:nvPr/>
          </p:nvSpPr>
          <p:spPr bwMode="gray">
            <a:xfrm>
              <a:off x="3306763" y="3033713"/>
              <a:ext cx="38100" cy="24447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03" y="19"/>
                </a:cxn>
                <a:cxn ang="0">
                  <a:pos x="118" y="59"/>
                </a:cxn>
                <a:cxn ang="0">
                  <a:pos x="98" y="103"/>
                </a:cxn>
                <a:cxn ang="0">
                  <a:pos x="58" y="118"/>
                </a:cxn>
                <a:cxn ang="0">
                  <a:pos x="15" y="99"/>
                </a:cxn>
                <a:cxn ang="0">
                  <a:pos x="0" y="58"/>
                </a:cxn>
                <a:cxn ang="0">
                  <a:pos x="19" y="15"/>
                </a:cxn>
                <a:cxn ang="0">
                  <a:pos x="59" y="0"/>
                </a:cxn>
                <a:cxn ang="0">
                  <a:pos x="12" y="207"/>
                </a:cxn>
                <a:cxn ang="0">
                  <a:pos x="108" y="207"/>
                </a:cxn>
                <a:cxn ang="0">
                  <a:pos x="108" y="772"/>
                </a:cxn>
                <a:cxn ang="0">
                  <a:pos x="12" y="772"/>
                </a:cxn>
                <a:cxn ang="0">
                  <a:pos x="12" y="207"/>
                </a:cxn>
              </a:cxnLst>
              <a:rect l="0" t="0" r="r" b="b"/>
              <a:pathLst>
                <a:path w="118" h="772">
                  <a:moveTo>
                    <a:pt x="59" y="0"/>
                  </a:moveTo>
                  <a:cubicBezTo>
                    <a:pt x="76" y="0"/>
                    <a:pt x="91" y="6"/>
                    <a:pt x="103" y="19"/>
                  </a:cubicBezTo>
                  <a:cubicBezTo>
                    <a:pt x="113" y="31"/>
                    <a:pt x="118" y="44"/>
                    <a:pt x="118" y="59"/>
                  </a:cubicBezTo>
                  <a:cubicBezTo>
                    <a:pt x="118" y="77"/>
                    <a:pt x="111" y="91"/>
                    <a:pt x="98" y="103"/>
                  </a:cubicBezTo>
                  <a:cubicBezTo>
                    <a:pt x="87" y="113"/>
                    <a:pt x="74" y="118"/>
                    <a:pt x="58" y="118"/>
                  </a:cubicBezTo>
                  <a:cubicBezTo>
                    <a:pt x="41" y="118"/>
                    <a:pt x="26" y="112"/>
                    <a:pt x="15" y="99"/>
                  </a:cubicBezTo>
                  <a:cubicBezTo>
                    <a:pt x="5" y="88"/>
                    <a:pt x="0" y="74"/>
                    <a:pt x="0" y="58"/>
                  </a:cubicBezTo>
                  <a:cubicBezTo>
                    <a:pt x="0" y="41"/>
                    <a:pt x="6" y="27"/>
                    <a:pt x="19" y="15"/>
                  </a:cubicBezTo>
                  <a:cubicBezTo>
                    <a:pt x="30" y="5"/>
                    <a:pt x="43" y="0"/>
                    <a:pt x="59" y="0"/>
                  </a:cubicBezTo>
                  <a:moveTo>
                    <a:pt x="12" y="207"/>
                  </a:moveTo>
                  <a:cubicBezTo>
                    <a:pt x="108" y="207"/>
                    <a:pt x="108" y="207"/>
                    <a:pt x="108" y="207"/>
                  </a:cubicBezTo>
                  <a:cubicBezTo>
                    <a:pt x="108" y="772"/>
                    <a:pt x="108" y="772"/>
                    <a:pt x="108" y="772"/>
                  </a:cubicBezTo>
                  <a:cubicBezTo>
                    <a:pt x="12" y="772"/>
                    <a:pt x="12" y="772"/>
                    <a:pt x="12" y="772"/>
                  </a:cubicBezTo>
                  <a:lnTo>
                    <a:pt x="12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gray">
            <a:xfrm>
              <a:off x="3398838" y="3094038"/>
              <a:ext cx="136525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3"/>
                </a:cxn>
                <a:cxn ang="0">
                  <a:pos x="227" y="0"/>
                </a:cxn>
                <a:cxn ang="0">
                  <a:pos x="412" y="89"/>
                </a:cxn>
                <a:cxn ang="0">
                  <a:pos x="430" y="234"/>
                </a:cxn>
                <a:cxn ang="0">
                  <a:pos x="430" y="581"/>
                </a:cxn>
                <a:cxn ang="0">
                  <a:pos x="333" y="581"/>
                </a:cxn>
                <a:cxn ang="0">
                  <a:pos x="333" y="240"/>
                </a:cxn>
                <a:cxn ang="0">
                  <a:pos x="316" y="105"/>
                </a:cxn>
                <a:cxn ang="0">
                  <a:pos x="217" y="59"/>
                </a:cxn>
                <a:cxn ang="0">
                  <a:pos x="97" y="71"/>
                </a:cxn>
                <a:cxn ang="0">
                  <a:pos x="97" y="581"/>
                </a:cxn>
                <a:cxn ang="0">
                  <a:pos x="0" y="581"/>
                </a:cxn>
              </a:cxnLst>
              <a:rect l="0" t="0" r="r" b="b"/>
              <a:pathLst>
                <a:path w="430" h="581">
                  <a:moveTo>
                    <a:pt x="0" y="581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90" y="8"/>
                    <a:pt x="165" y="0"/>
                    <a:pt x="227" y="0"/>
                  </a:cubicBezTo>
                  <a:cubicBezTo>
                    <a:pt x="325" y="0"/>
                    <a:pt x="387" y="30"/>
                    <a:pt x="412" y="89"/>
                  </a:cubicBezTo>
                  <a:cubicBezTo>
                    <a:pt x="424" y="117"/>
                    <a:pt x="430" y="165"/>
                    <a:pt x="430" y="234"/>
                  </a:cubicBezTo>
                  <a:cubicBezTo>
                    <a:pt x="430" y="581"/>
                    <a:pt x="430" y="581"/>
                    <a:pt x="430" y="581"/>
                  </a:cubicBezTo>
                  <a:cubicBezTo>
                    <a:pt x="333" y="581"/>
                    <a:pt x="333" y="581"/>
                    <a:pt x="333" y="581"/>
                  </a:cubicBezTo>
                  <a:cubicBezTo>
                    <a:pt x="333" y="240"/>
                    <a:pt x="333" y="240"/>
                    <a:pt x="333" y="240"/>
                  </a:cubicBezTo>
                  <a:cubicBezTo>
                    <a:pt x="333" y="173"/>
                    <a:pt x="327" y="128"/>
                    <a:pt x="316" y="105"/>
                  </a:cubicBezTo>
                  <a:cubicBezTo>
                    <a:pt x="300" y="74"/>
                    <a:pt x="267" y="59"/>
                    <a:pt x="217" y="59"/>
                  </a:cubicBezTo>
                  <a:cubicBezTo>
                    <a:pt x="178" y="59"/>
                    <a:pt x="138" y="63"/>
                    <a:pt x="97" y="71"/>
                  </a:cubicBezTo>
                  <a:cubicBezTo>
                    <a:pt x="97" y="581"/>
                    <a:pt x="97" y="581"/>
                    <a:pt x="97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4"/>
            <p:cNvSpPr>
              <a:spLocks noEditPoints="1"/>
            </p:cNvSpPr>
            <p:nvPr/>
          </p:nvSpPr>
          <p:spPr bwMode="gray">
            <a:xfrm>
              <a:off x="3578225" y="3094038"/>
              <a:ext cx="141288" cy="273050"/>
            </a:xfrm>
            <a:custGeom>
              <a:avLst/>
              <a:gdLst/>
              <a:ahLst/>
              <a:cxnLst>
                <a:cxn ang="0">
                  <a:pos x="349" y="531"/>
                </a:cxn>
                <a:cxn ang="0">
                  <a:pos x="313" y="565"/>
                </a:cxn>
                <a:cxn ang="0">
                  <a:pos x="201" y="597"/>
                </a:cxn>
                <a:cxn ang="0">
                  <a:pos x="76" y="555"/>
                </a:cxn>
                <a:cxn ang="0">
                  <a:pos x="0" y="325"/>
                </a:cxn>
                <a:cxn ang="0">
                  <a:pos x="55" y="103"/>
                </a:cxn>
                <a:cxn ang="0">
                  <a:pos x="267" y="0"/>
                </a:cxn>
                <a:cxn ang="0">
                  <a:pos x="446" y="23"/>
                </a:cxn>
                <a:cxn ang="0">
                  <a:pos x="446" y="471"/>
                </a:cxn>
                <a:cxn ang="0">
                  <a:pos x="435" y="661"/>
                </a:cxn>
                <a:cxn ang="0">
                  <a:pos x="330" y="824"/>
                </a:cxn>
                <a:cxn ang="0">
                  <a:pos x="149" y="861"/>
                </a:cxn>
                <a:cxn ang="0">
                  <a:pos x="77" y="856"/>
                </a:cxn>
                <a:cxn ang="0">
                  <a:pos x="77" y="798"/>
                </a:cxn>
                <a:cxn ang="0">
                  <a:pos x="149" y="802"/>
                </a:cxn>
                <a:cxn ang="0">
                  <a:pos x="267" y="781"/>
                </a:cxn>
                <a:cxn ang="0">
                  <a:pos x="340" y="673"/>
                </a:cxn>
                <a:cxn ang="0">
                  <a:pos x="349" y="562"/>
                </a:cxn>
                <a:cxn ang="0">
                  <a:pos x="349" y="531"/>
                </a:cxn>
                <a:cxn ang="0">
                  <a:pos x="349" y="64"/>
                </a:cxn>
                <a:cxn ang="0">
                  <a:pos x="276" y="59"/>
                </a:cxn>
                <a:cxn ang="0">
                  <a:pos x="181" y="83"/>
                </a:cxn>
                <a:cxn ang="0">
                  <a:pos x="119" y="183"/>
                </a:cxn>
                <a:cxn ang="0">
                  <a:pos x="99" y="329"/>
                </a:cxn>
                <a:cxn ang="0">
                  <a:pos x="136" y="497"/>
                </a:cxn>
                <a:cxn ang="0">
                  <a:pos x="214" y="539"/>
                </a:cxn>
                <a:cxn ang="0">
                  <a:pos x="291" y="513"/>
                </a:cxn>
                <a:cxn ang="0">
                  <a:pos x="341" y="444"/>
                </a:cxn>
                <a:cxn ang="0">
                  <a:pos x="349" y="379"/>
                </a:cxn>
                <a:cxn ang="0">
                  <a:pos x="349" y="64"/>
                </a:cxn>
              </a:cxnLst>
              <a:rect l="0" t="0" r="r" b="b"/>
              <a:pathLst>
                <a:path w="446" h="861">
                  <a:moveTo>
                    <a:pt x="349" y="531"/>
                  </a:moveTo>
                  <a:cubicBezTo>
                    <a:pt x="334" y="547"/>
                    <a:pt x="322" y="558"/>
                    <a:pt x="313" y="565"/>
                  </a:cubicBezTo>
                  <a:cubicBezTo>
                    <a:pt x="283" y="586"/>
                    <a:pt x="246" y="597"/>
                    <a:pt x="201" y="597"/>
                  </a:cubicBezTo>
                  <a:cubicBezTo>
                    <a:pt x="150" y="597"/>
                    <a:pt x="109" y="583"/>
                    <a:pt x="76" y="555"/>
                  </a:cubicBezTo>
                  <a:cubicBezTo>
                    <a:pt x="25" y="513"/>
                    <a:pt x="0" y="436"/>
                    <a:pt x="0" y="325"/>
                  </a:cubicBezTo>
                  <a:cubicBezTo>
                    <a:pt x="0" y="235"/>
                    <a:pt x="18" y="162"/>
                    <a:pt x="55" y="103"/>
                  </a:cubicBezTo>
                  <a:cubicBezTo>
                    <a:pt x="99" y="35"/>
                    <a:pt x="169" y="0"/>
                    <a:pt x="267" y="0"/>
                  </a:cubicBezTo>
                  <a:cubicBezTo>
                    <a:pt x="324" y="0"/>
                    <a:pt x="384" y="8"/>
                    <a:pt x="446" y="23"/>
                  </a:cubicBezTo>
                  <a:cubicBezTo>
                    <a:pt x="446" y="471"/>
                    <a:pt x="446" y="471"/>
                    <a:pt x="446" y="471"/>
                  </a:cubicBezTo>
                  <a:cubicBezTo>
                    <a:pt x="446" y="554"/>
                    <a:pt x="442" y="617"/>
                    <a:pt x="435" y="661"/>
                  </a:cubicBezTo>
                  <a:cubicBezTo>
                    <a:pt x="422" y="740"/>
                    <a:pt x="387" y="794"/>
                    <a:pt x="330" y="824"/>
                  </a:cubicBezTo>
                  <a:cubicBezTo>
                    <a:pt x="284" y="849"/>
                    <a:pt x="224" y="861"/>
                    <a:pt x="149" y="861"/>
                  </a:cubicBezTo>
                  <a:cubicBezTo>
                    <a:pt x="129" y="861"/>
                    <a:pt x="104" y="859"/>
                    <a:pt x="77" y="856"/>
                  </a:cubicBezTo>
                  <a:cubicBezTo>
                    <a:pt x="77" y="798"/>
                    <a:pt x="77" y="798"/>
                    <a:pt x="77" y="798"/>
                  </a:cubicBezTo>
                  <a:cubicBezTo>
                    <a:pt x="102" y="801"/>
                    <a:pt x="126" y="802"/>
                    <a:pt x="149" y="802"/>
                  </a:cubicBezTo>
                  <a:cubicBezTo>
                    <a:pt x="202" y="802"/>
                    <a:pt x="241" y="796"/>
                    <a:pt x="267" y="781"/>
                  </a:cubicBezTo>
                  <a:cubicBezTo>
                    <a:pt x="305" y="761"/>
                    <a:pt x="330" y="725"/>
                    <a:pt x="340" y="673"/>
                  </a:cubicBezTo>
                  <a:cubicBezTo>
                    <a:pt x="346" y="643"/>
                    <a:pt x="349" y="606"/>
                    <a:pt x="349" y="562"/>
                  </a:cubicBezTo>
                  <a:lnTo>
                    <a:pt x="349" y="531"/>
                  </a:lnTo>
                  <a:close/>
                  <a:moveTo>
                    <a:pt x="349" y="64"/>
                  </a:moveTo>
                  <a:cubicBezTo>
                    <a:pt x="322" y="61"/>
                    <a:pt x="298" y="59"/>
                    <a:pt x="276" y="59"/>
                  </a:cubicBezTo>
                  <a:cubicBezTo>
                    <a:pt x="236" y="59"/>
                    <a:pt x="204" y="67"/>
                    <a:pt x="181" y="83"/>
                  </a:cubicBezTo>
                  <a:cubicBezTo>
                    <a:pt x="155" y="102"/>
                    <a:pt x="134" y="136"/>
                    <a:pt x="119" y="183"/>
                  </a:cubicBezTo>
                  <a:cubicBezTo>
                    <a:pt x="106" y="225"/>
                    <a:pt x="99" y="274"/>
                    <a:pt x="99" y="329"/>
                  </a:cubicBezTo>
                  <a:cubicBezTo>
                    <a:pt x="99" y="406"/>
                    <a:pt x="111" y="462"/>
                    <a:pt x="136" y="497"/>
                  </a:cubicBezTo>
                  <a:cubicBezTo>
                    <a:pt x="156" y="525"/>
                    <a:pt x="182" y="539"/>
                    <a:pt x="214" y="539"/>
                  </a:cubicBezTo>
                  <a:cubicBezTo>
                    <a:pt x="242" y="539"/>
                    <a:pt x="267" y="530"/>
                    <a:pt x="291" y="513"/>
                  </a:cubicBezTo>
                  <a:cubicBezTo>
                    <a:pt x="314" y="495"/>
                    <a:pt x="331" y="472"/>
                    <a:pt x="341" y="444"/>
                  </a:cubicBezTo>
                  <a:cubicBezTo>
                    <a:pt x="346" y="429"/>
                    <a:pt x="349" y="408"/>
                    <a:pt x="349" y="379"/>
                  </a:cubicBezTo>
                  <a:lnTo>
                    <a:pt x="349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gray">
            <a:xfrm>
              <a:off x="3859213" y="3051175"/>
              <a:ext cx="79375" cy="227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0"/>
                </a:cxn>
                <a:cxn ang="0">
                  <a:pos x="97" y="153"/>
                </a:cxn>
                <a:cxn ang="0">
                  <a:pos x="249" y="153"/>
                </a:cxn>
                <a:cxn ang="0">
                  <a:pos x="249" y="215"/>
                </a:cxn>
                <a:cxn ang="0">
                  <a:pos x="97" y="215"/>
                </a:cxn>
                <a:cxn ang="0">
                  <a:pos x="97" y="515"/>
                </a:cxn>
                <a:cxn ang="0">
                  <a:pos x="122" y="630"/>
                </a:cxn>
                <a:cxn ang="0">
                  <a:pos x="176" y="655"/>
                </a:cxn>
                <a:cxn ang="0">
                  <a:pos x="217" y="657"/>
                </a:cxn>
                <a:cxn ang="0">
                  <a:pos x="249" y="657"/>
                </a:cxn>
                <a:cxn ang="0">
                  <a:pos x="249" y="718"/>
                </a:cxn>
                <a:cxn ang="0">
                  <a:pos x="197" y="718"/>
                </a:cxn>
                <a:cxn ang="0">
                  <a:pos x="99" y="709"/>
                </a:cxn>
                <a:cxn ang="0">
                  <a:pos x="9" y="613"/>
                </a:cxn>
                <a:cxn ang="0">
                  <a:pos x="0" y="501"/>
                </a:cxn>
                <a:cxn ang="0">
                  <a:pos x="0" y="0"/>
                </a:cxn>
              </a:cxnLst>
              <a:rect l="0" t="0" r="r" b="b"/>
              <a:pathLst>
                <a:path w="249" h="718">
                  <a:moveTo>
                    <a:pt x="0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153"/>
                    <a:pt x="97" y="153"/>
                    <a:pt x="97" y="153"/>
                  </a:cubicBezTo>
                  <a:cubicBezTo>
                    <a:pt x="249" y="153"/>
                    <a:pt x="249" y="153"/>
                    <a:pt x="249" y="153"/>
                  </a:cubicBezTo>
                  <a:cubicBezTo>
                    <a:pt x="249" y="215"/>
                    <a:pt x="249" y="215"/>
                    <a:pt x="249" y="215"/>
                  </a:cubicBezTo>
                  <a:cubicBezTo>
                    <a:pt x="97" y="215"/>
                    <a:pt x="97" y="215"/>
                    <a:pt x="97" y="215"/>
                  </a:cubicBezTo>
                  <a:cubicBezTo>
                    <a:pt x="97" y="515"/>
                    <a:pt x="97" y="515"/>
                    <a:pt x="97" y="515"/>
                  </a:cubicBezTo>
                  <a:cubicBezTo>
                    <a:pt x="97" y="572"/>
                    <a:pt x="105" y="610"/>
                    <a:pt x="122" y="630"/>
                  </a:cubicBezTo>
                  <a:cubicBezTo>
                    <a:pt x="134" y="644"/>
                    <a:pt x="152" y="652"/>
                    <a:pt x="176" y="655"/>
                  </a:cubicBezTo>
                  <a:cubicBezTo>
                    <a:pt x="184" y="656"/>
                    <a:pt x="197" y="657"/>
                    <a:pt x="217" y="657"/>
                  </a:cubicBezTo>
                  <a:cubicBezTo>
                    <a:pt x="249" y="657"/>
                    <a:pt x="249" y="657"/>
                    <a:pt x="249" y="657"/>
                  </a:cubicBezTo>
                  <a:cubicBezTo>
                    <a:pt x="249" y="718"/>
                    <a:pt x="249" y="718"/>
                    <a:pt x="249" y="718"/>
                  </a:cubicBezTo>
                  <a:cubicBezTo>
                    <a:pt x="197" y="718"/>
                    <a:pt x="197" y="718"/>
                    <a:pt x="197" y="718"/>
                  </a:cubicBezTo>
                  <a:cubicBezTo>
                    <a:pt x="155" y="718"/>
                    <a:pt x="123" y="715"/>
                    <a:pt x="99" y="709"/>
                  </a:cubicBezTo>
                  <a:cubicBezTo>
                    <a:pt x="50" y="695"/>
                    <a:pt x="20" y="663"/>
                    <a:pt x="9" y="613"/>
                  </a:cubicBezTo>
                  <a:cubicBezTo>
                    <a:pt x="3" y="586"/>
                    <a:pt x="0" y="549"/>
                    <a:pt x="0" y="5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16"/>
            <p:cNvSpPr>
              <a:spLocks noEditPoints="1"/>
            </p:cNvSpPr>
            <p:nvPr/>
          </p:nvSpPr>
          <p:spPr bwMode="gray">
            <a:xfrm>
              <a:off x="3971925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9" y="81"/>
                </a:cxn>
                <a:cxn ang="0">
                  <a:pos x="476" y="299"/>
                </a:cxn>
                <a:cxn ang="0">
                  <a:pos x="419" y="516"/>
                </a:cxn>
                <a:cxn ang="0">
                  <a:pos x="239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5" y="132"/>
                </a:cxn>
                <a:cxn ang="0">
                  <a:pos x="99" y="296"/>
                </a:cxn>
                <a:cxn ang="0">
                  <a:pos x="125" y="465"/>
                </a:cxn>
                <a:cxn ang="0">
                  <a:pos x="238" y="539"/>
                </a:cxn>
                <a:cxn ang="0">
                  <a:pos x="351" y="465"/>
                </a:cxn>
                <a:cxn ang="0">
                  <a:pos x="377" y="299"/>
                </a:cxn>
                <a:cxn ang="0">
                  <a:pos x="351" y="132"/>
                </a:cxn>
                <a:cxn ang="0">
                  <a:pos x="238" y="59"/>
                </a:cxn>
              </a:cxnLst>
              <a:rect l="0" t="0" r="r" b="b"/>
              <a:pathLst>
                <a:path w="476" h="597">
                  <a:moveTo>
                    <a:pt x="238" y="0"/>
                  </a:moveTo>
                  <a:cubicBezTo>
                    <a:pt x="319" y="0"/>
                    <a:pt x="379" y="27"/>
                    <a:pt x="419" y="81"/>
                  </a:cubicBezTo>
                  <a:cubicBezTo>
                    <a:pt x="457" y="133"/>
                    <a:pt x="476" y="205"/>
                    <a:pt x="476" y="299"/>
                  </a:cubicBezTo>
                  <a:cubicBezTo>
                    <a:pt x="476" y="391"/>
                    <a:pt x="457" y="464"/>
                    <a:pt x="419" y="516"/>
                  </a:cubicBezTo>
                  <a:cubicBezTo>
                    <a:pt x="380" y="570"/>
                    <a:pt x="320" y="597"/>
                    <a:pt x="239" y="597"/>
                  </a:cubicBezTo>
                  <a:cubicBezTo>
                    <a:pt x="79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6" y="27"/>
                    <a:pt x="157" y="0"/>
                    <a:pt x="238" y="0"/>
                  </a:cubicBezTo>
                  <a:moveTo>
                    <a:pt x="238" y="59"/>
                  </a:moveTo>
                  <a:cubicBezTo>
                    <a:pt x="183" y="59"/>
                    <a:pt x="145" y="83"/>
                    <a:pt x="125" y="132"/>
                  </a:cubicBezTo>
                  <a:cubicBezTo>
                    <a:pt x="107" y="173"/>
                    <a:pt x="99" y="227"/>
                    <a:pt x="99" y="296"/>
                  </a:cubicBezTo>
                  <a:cubicBezTo>
                    <a:pt x="99" y="368"/>
                    <a:pt x="107" y="424"/>
                    <a:pt x="125" y="465"/>
                  </a:cubicBezTo>
                  <a:cubicBezTo>
                    <a:pt x="145" y="514"/>
                    <a:pt x="183" y="539"/>
                    <a:pt x="238" y="539"/>
                  </a:cubicBezTo>
                  <a:cubicBezTo>
                    <a:pt x="293" y="539"/>
                    <a:pt x="330" y="514"/>
                    <a:pt x="351" y="465"/>
                  </a:cubicBezTo>
                  <a:cubicBezTo>
                    <a:pt x="368" y="424"/>
                    <a:pt x="377" y="369"/>
                    <a:pt x="377" y="299"/>
                  </a:cubicBezTo>
                  <a:cubicBezTo>
                    <a:pt x="377" y="227"/>
                    <a:pt x="368" y="172"/>
                    <a:pt x="351" y="132"/>
                  </a:cubicBezTo>
                  <a:cubicBezTo>
                    <a:pt x="330" y="83"/>
                    <a:pt x="292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gray">
            <a:xfrm>
              <a:off x="4167188" y="3094038"/>
              <a:ext cx="231775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3"/>
                </a:cxn>
                <a:cxn ang="0">
                  <a:pos x="209" y="0"/>
                </a:cxn>
                <a:cxn ang="0">
                  <a:pos x="360" y="37"/>
                </a:cxn>
                <a:cxn ang="0">
                  <a:pos x="541" y="0"/>
                </a:cxn>
                <a:cxn ang="0">
                  <a:pos x="714" y="90"/>
                </a:cxn>
                <a:cxn ang="0">
                  <a:pos x="730" y="234"/>
                </a:cxn>
                <a:cxn ang="0">
                  <a:pos x="730" y="581"/>
                </a:cxn>
                <a:cxn ang="0">
                  <a:pos x="634" y="581"/>
                </a:cxn>
                <a:cxn ang="0">
                  <a:pos x="634" y="240"/>
                </a:cxn>
                <a:cxn ang="0">
                  <a:pos x="618" y="106"/>
                </a:cxn>
                <a:cxn ang="0">
                  <a:pos x="528" y="59"/>
                </a:cxn>
                <a:cxn ang="0">
                  <a:pos x="413" y="85"/>
                </a:cxn>
                <a:cxn ang="0">
                  <a:pos x="413" y="581"/>
                </a:cxn>
                <a:cxn ang="0">
                  <a:pos x="317" y="581"/>
                </a:cxn>
                <a:cxn ang="0">
                  <a:pos x="317" y="236"/>
                </a:cxn>
                <a:cxn ang="0">
                  <a:pos x="301" y="106"/>
                </a:cxn>
                <a:cxn ang="0">
                  <a:pos x="209" y="59"/>
                </a:cxn>
                <a:cxn ang="0">
                  <a:pos x="96" y="71"/>
                </a:cxn>
                <a:cxn ang="0">
                  <a:pos x="96" y="581"/>
                </a:cxn>
                <a:cxn ang="0">
                  <a:pos x="0" y="581"/>
                </a:cxn>
              </a:cxnLst>
              <a:rect l="0" t="0" r="r" b="b"/>
              <a:pathLst>
                <a:path w="730" h="581">
                  <a:moveTo>
                    <a:pt x="0" y="581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88" y="8"/>
                    <a:pt x="158" y="0"/>
                    <a:pt x="209" y="0"/>
                  </a:cubicBezTo>
                  <a:cubicBezTo>
                    <a:pt x="276" y="0"/>
                    <a:pt x="326" y="12"/>
                    <a:pt x="360" y="37"/>
                  </a:cubicBezTo>
                  <a:cubicBezTo>
                    <a:pt x="421" y="12"/>
                    <a:pt x="481" y="0"/>
                    <a:pt x="541" y="0"/>
                  </a:cubicBezTo>
                  <a:cubicBezTo>
                    <a:pt x="632" y="0"/>
                    <a:pt x="690" y="30"/>
                    <a:pt x="714" y="90"/>
                  </a:cubicBezTo>
                  <a:cubicBezTo>
                    <a:pt x="725" y="118"/>
                    <a:pt x="730" y="166"/>
                    <a:pt x="730" y="234"/>
                  </a:cubicBezTo>
                  <a:cubicBezTo>
                    <a:pt x="730" y="581"/>
                    <a:pt x="730" y="581"/>
                    <a:pt x="730" y="581"/>
                  </a:cubicBezTo>
                  <a:cubicBezTo>
                    <a:pt x="634" y="581"/>
                    <a:pt x="634" y="581"/>
                    <a:pt x="634" y="581"/>
                  </a:cubicBezTo>
                  <a:cubicBezTo>
                    <a:pt x="634" y="240"/>
                    <a:pt x="634" y="240"/>
                    <a:pt x="634" y="240"/>
                  </a:cubicBezTo>
                  <a:cubicBezTo>
                    <a:pt x="634" y="174"/>
                    <a:pt x="628" y="129"/>
                    <a:pt x="618" y="106"/>
                  </a:cubicBezTo>
                  <a:cubicBezTo>
                    <a:pt x="604" y="75"/>
                    <a:pt x="574" y="59"/>
                    <a:pt x="528" y="59"/>
                  </a:cubicBezTo>
                  <a:cubicBezTo>
                    <a:pt x="491" y="59"/>
                    <a:pt x="452" y="68"/>
                    <a:pt x="413" y="85"/>
                  </a:cubicBezTo>
                  <a:cubicBezTo>
                    <a:pt x="413" y="581"/>
                    <a:pt x="413" y="581"/>
                    <a:pt x="413" y="581"/>
                  </a:cubicBezTo>
                  <a:cubicBezTo>
                    <a:pt x="317" y="581"/>
                    <a:pt x="317" y="581"/>
                    <a:pt x="317" y="581"/>
                  </a:cubicBezTo>
                  <a:cubicBezTo>
                    <a:pt x="317" y="236"/>
                    <a:pt x="317" y="236"/>
                    <a:pt x="317" y="236"/>
                  </a:cubicBezTo>
                  <a:cubicBezTo>
                    <a:pt x="317" y="172"/>
                    <a:pt x="312" y="129"/>
                    <a:pt x="301" y="106"/>
                  </a:cubicBezTo>
                  <a:cubicBezTo>
                    <a:pt x="286" y="75"/>
                    <a:pt x="255" y="59"/>
                    <a:pt x="209" y="59"/>
                  </a:cubicBezTo>
                  <a:cubicBezTo>
                    <a:pt x="173" y="59"/>
                    <a:pt x="135" y="63"/>
                    <a:pt x="96" y="71"/>
                  </a:cubicBezTo>
                  <a:cubicBezTo>
                    <a:pt x="96" y="581"/>
                    <a:pt x="96" y="581"/>
                    <a:pt x="96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6" name="Freeform 18"/>
            <p:cNvSpPr>
              <a:spLocks noEditPoints="1"/>
            </p:cNvSpPr>
            <p:nvPr/>
          </p:nvSpPr>
          <p:spPr bwMode="gray">
            <a:xfrm>
              <a:off x="4440238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8" y="81"/>
                </a:cxn>
                <a:cxn ang="0">
                  <a:pos x="475" y="299"/>
                </a:cxn>
                <a:cxn ang="0">
                  <a:pos x="418" y="516"/>
                </a:cxn>
                <a:cxn ang="0">
                  <a:pos x="238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4" y="132"/>
                </a:cxn>
                <a:cxn ang="0">
                  <a:pos x="98" y="296"/>
                </a:cxn>
                <a:cxn ang="0">
                  <a:pos x="124" y="465"/>
                </a:cxn>
                <a:cxn ang="0">
                  <a:pos x="238" y="539"/>
                </a:cxn>
                <a:cxn ang="0">
                  <a:pos x="350" y="465"/>
                </a:cxn>
                <a:cxn ang="0">
                  <a:pos x="376" y="299"/>
                </a:cxn>
                <a:cxn ang="0">
                  <a:pos x="350" y="132"/>
                </a:cxn>
                <a:cxn ang="0">
                  <a:pos x="238" y="59"/>
                </a:cxn>
              </a:cxnLst>
              <a:rect l="0" t="0" r="r" b="b"/>
              <a:pathLst>
                <a:path w="475" h="597">
                  <a:moveTo>
                    <a:pt x="238" y="0"/>
                  </a:moveTo>
                  <a:cubicBezTo>
                    <a:pt x="319" y="0"/>
                    <a:pt x="379" y="27"/>
                    <a:pt x="418" y="81"/>
                  </a:cubicBezTo>
                  <a:cubicBezTo>
                    <a:pt x="456" y="133"/>
                    <a:pt x="475" y="205"/>
                    <a:pt x="475" y="299"/>
                  </a:cubicBezTo>
                  <a:cubicBezTo>
                    <a:pt x="475" y="391"/>
                    <a:pt x="456" y="464"/>
                    <a:pt x="418" y="516"/>
                  </a:cubicBezTo>
                  <a:cubicBezTo>
                    <a:pt x="379" y="570"/>
                    <a:pt x="319" y="597"/>
                    <a:pt x="238" y="597"/>
                  </a:cubicBezTo>
                  <a:cubicBezTo>
                    <a:pt x="79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6" y="27"/>
                    <a:pt x="156" y="0"/>
                    <a:pt x="238" y="0"/>
                  </a:cubicBezTo>
                  <a:moveTo>
                    <a:pt x="238" y="59"/>
                  </a:moveTo>
                  <a:cubicBezTo>
                    <a:pt x="183" y="59"/>
                    <a:pt x="145" y="83"/>
                    <a:pt x="124" y="132"/>
                  </a:cubicBezTo>
                  <a:cubicBezTo>
                    <a:pt x="107" y="173"/>
                    <a:pt x="98" y="227"/>
                    <a:pt x="98" y="296"/>
                  </a:cubicBezTo>
                  <a:cubicBezTo>
                    <a:pt x="98" y="368"/>
                    <a:pt x="107" y="424"/>
                    <a:pt x="124" y="465"/>
                  </a:cubicBezTo>
                  <a:cubicBezTo>
                    <a:pt x="145" y="514"/>
                    <a:pt x="183" y="539"/>
                    <a:pt x="238" y="539"/>
                  </a:cubicBezTo>
                  <a:cubicBezTo>
                    <a:pt x="292" y="539"/>
                    <a:pt x="330" y="514"/>
                    <a:pt x="350" y="465"/>
                  </a:cubicBezTo>
                  <a:cubicBezTo>
                    <a:pt x="368" y="424"/>
                    <a:pt x="376" y="369"/>
                    <a:pt x="376" y="299"/>
                  </a:cubicBezTo>
                  <a:cubicBezTo>
                    <a:pt x="376" y="227"/>
                    <a:pt x="368" y="172"/>
                    <a:pt x="350" y="132"/>
                  </a:cubicBezTo>
                  <a:cubicBezTo>
                    <a:pt x="329" y="83"/>
                    <a:pt x="292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gray">
            <a:xfrm>
              <a:off x="4638675" y="3094038"/>
              <a:ext cx="77788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5"/>
                </a:cxn>
                <a:cxn ang="0">
                  <a:pos x="244" y="0"/>
                </a:cxn>
                <a:cxn ang="0">
                  <a:pos x="244" y="61"/>
                </a:cxn>
                <a:cxn ang="0">
                  <a:pos x="97" y="71"/>
                </a:cxn>
                <a:cxn ang="0">
                  <a:pos x="97" y="581"/>
                </a:cxn>
                <a:cxn ang="0">
                  <a:pos x="0" y="581"/>
                </a:cxn>
              </a:cxnLst>
              <a:rect l="0" t="0" r="r" b="b"/>
              <a:pathLst>
                <a:path w="244" h="581">
                  <a:moveTo>
                    <a:pt x="0" y="581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74" y="9"/>
                    <a:pt x="155" y="1"/>
                    <a:pt x="244" y="0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190" y="61"/>
                    <a:pt x="141" y="65"/>
                    <a:pt x="97" y="71"/>
                  </a:cubicBezTo>
                  <a:cubicBezTo>
                    <a:pt x="97" y="581"/>
                    <a:pt x="97" y="581"/>
                    <a:pt x="97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gray">
            <a:xfrm>
              <a:off x="4749800" y="3094038"/>
              <a:ext cx="77788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5"/>
                </a:cxn>
                <a:cxn ang="0">
                  <a:pos x="244" y="0"/>
                </a:cxn>
                <a:cxn ang="0">
                  <a:pos x="244" y="61"/>
                </a:cxn>
                <a:cxn ang="0">
                  <a:pos x="97" y="71"/>
                </a:cxn>
                <a:cxn ang="0">
                  <a:pos x="97" y="581"/>
                </a:cxn>
                <a:cxn ang="0">
                  <a:pos x="0" y="581"/>
                </a:cxn>
              </a:cxnLst>
              <a:rect l="0" t="0" r="r" b="b"/>
              <a:pathLst>
                <a:path w="244" h="581">
                  <a:moveTo>
                    <a:pt x="0" y="581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74" y="9"/>
                    <a:pt x="155" y="1"/>
                    <a:pt x="244" y="0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190" y="61"/>
                    <a:pt x="140" y="65"/>
                    <a:pt x="97" y="71"/>
                  </a:cubicBezTo>
                  <a:cubicBezTo>
                    <a:pt x="97" y="581"/>
                    <a:pt x="97" y="581"/>
                    <a:pt x="97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21"/>
            <p:cNvSpPr>
              <a:spLocks noEditPoints="1"/>
            </p:cNvSpPr>
            <p:nvPr/>
          </p:nvSpPr>
          <p:spPr bwMode="gray">
            <a:xfrm>
              <a:off x="4848225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9" y="81"/>
                </a:cxn>
                <a:cxn ang="0">
                  <a:pos x="476" y="299"/>
                </a:cxn>
                <a:cxn ang="0">
                  <a:pos x="419" y="516"/>
                </a:cxn>
                <a:cxn ang="0">
                  <a:pos x="239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5" y="132"/>
                </a:cxn>
                <a:cxn ang="0">
                  <a:pos x="99" y="296"/>
                </a:cxn>
                <a:cxn ang="0">
                  <a:pos x="125" y="465"/>
                </a:cxn>
                <a:cxn ang="0">
                  <a:pos x="238" y="539"/>
                </a:cxn>
                <a:cxn ang="0">
                  <a:pos x="351" y="465"/>
                </a:cxn>
                <a:cxn ang="0">
                  <a:pos x="377" y="299"/>
                </a:cxn>
                <a:cxn ang="0">
                  <a:pos x="351" y="132"/>
                </a:cxn>
                <a:cxn ang="0">
                  <a:pos x="238" y="59"/>
                </a:cxn>
              </a:cxnLst>
              <a:rect l="0" t="0" r="r" b="b"/>
              <a:pathLst>
                <a:path w="476" h="597">
                  <a:moveTo>
                    <a:pt x="238" y="0"/>
                  </a:moveTo>
                  <a:cubicBezTo>
                    <a:pt x="319" y="0"/>
                    <a:pt x="379" y="27"/>
                    <a:pt x="419" y="81"/>
                  </a:cubicBezTo>
                  <a:cubicBezTo>
                    <a:pt x="457" y="133"/>
                    <a:pt x="476" y="205"/>
                    <a:pt x="476" y="299"/>
                  </a:cubicBezTo>
                  <a:cubicBezTo>
                    <a:pt x="476" y="391"/>
                    <a:pt x="457" y="464"/>
                    <a:pt x="419" y="516"/>
                  </a:cubicBezTo>
                  <a:cubicBezTo>
                    <a:pt x="380" y="570"/>
                    <a:pt x="320" y="597"/>
                    <a:pt x="239" y="597"/>
                  </a:cubicBezTo>
                  <a:cubicBezTo>
                    <a:pt x="80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7" y="27"/>
                    <a:pt x="157" y="0"/>
                    <a:pt x="238" y="0"/>
                  </a:cubicBezTo>
                  <a:moveTo>
                    <a:pt x="238" y="59"/>
                  </a:moveTo>
                  <a:cubicBezTo>
                    <a:pt x="184" y="59"/>
                    <a:pt x="146" y="83"/>
                    <a:pt x="125" y="132"/>
                  </a:cubicBezTo>
                  <a:cubicBezTo>
                    <a:pt x="108" y="173"/>
                    <a:pt x="99" y="227"/>
                    <a:pt x="99" y="296"/>
                  </a:cubicBezTo>
                  <a:cubicBezTo>
                    <a:pt x="99" y="368"/>
                    <a:pt x="108" y="424"/>
                    <a:pt x="125" y="465"/>
                  </a:cubicBezTo>
                  <a:cubicBezTo>
                    <a:pt x="146" y="514"/>
                    <a:pt x="184" y="539"/>
                    <a:pt x="238" y="539"/>
                  </a:cubicBezTo>
                  <a:cubicBezTo>
                    <a:pt x="293" y="539"/>
                    <a:pt x="331" y="514"/>
                    <a:pt x="351" y="465"/>
                  </a:cubicBezTo>
                  <a:cubicBezTo>
                    <a:pt x="368" y="424"/>
                    <a:pt x="377" y="369"/>
                    <a:pt x="377" y="299"/>
                  </a:cubicBezTo>
                  <a:cubicBezTo>
                    <a:pt x="377" y="227"/>
                    <a:pt x="368" y="172"/>
                    <a:pt x="351" y="132"/>
                  </a:cubicBezTo>
                  <a:cubicBezTo>
                    <a:pt x="330" y="83"/>
                    <a:pt x="293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gray">
            <a:xfrm>
              <a:off x="5019675" y="3098800"/>
              <a:ext cx="230188" cy="179388"/>
            </a:xfrm>
            <a:custGeom>
              <a:avLst/>
              <a:gdLst/>
              <a:ahLst/>
              <a:cxnLst>
                <a:cxn ang="0">
                  <a:pos x="159" y="565"/>
                </a:cxn>
                <a:cxn ang="0">
                  <a:pos x="0" y="0"/>
                </a:cxn>
                <a:cxn ang="0">
                  <a:pos x="97" y="0"/>
                </a:cxn>
                <a:cxn ang="0">
                  <a:pos x="217" y="461"/>
                </a:cxn>
                <a:cxn ang="0">
                  <a:pos x="323" y="0"/>
                </a:cxn>
                <a:cxn ang="0">
                  <a:pos x="418" y="0"/>
                </a:cxn>
                <a:cxn ang="0">
                  <a:pos x="529" y="461"/>
                </a:cxn>
                <a:cxn ang="0">
                  <a:pos x="649" y="0"/>
                </a:cxn>
                <a:cxn ang="0">
                  <a:pos x="728" y="0"/>
                </a:cxn>
                <a:cxn ang="0">
                  <a:pos x="568" y="565"/>
                </a:cxn>
                <a:cxn ang="0">
                  <a:pos x="472" y="565"/>
                </a:cxn>
                <a:cxn ang="0">
                  <a:pos x="388" y="199"/>
                </a:cxn>
                <a:cxn ang="0">
                  <a:pos x="366" y="84"/>
                </a:cxn>
                <a:cxn ang="0">
                  <a:pos x="345" y="199"/>
                </a:cxn>
                <a:cxn ang="0">
                  <a:pos x="260" y="565"/>
                </a:cxn>
                <a:cxn ang="0">
                  <a:pos x="159" y="565"/>
                </a:cxn>
              </a:cxnLst>
              <a:rect l="0" t="0" r="r" b="b"/>
              <a:pathLst>
                <a:path w="728" h="565">
                  <a:moveTo>
                    <a:pt x="159" y="5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17" y="461"/>
                    <a:pt x="217" y="461"/>
                    <a:pt x="217" y="461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529" y="461"/>
                    <a:pt x="529" y="461"/>
                    <a:pt x="529" y="461"/>
                  </a:cubicBezTo>
                  <a:cubicBezTo>
                    <a:pt x="649" y="0"/>
                    <a:pt x="649" y="0"/>
                    <a:pt x="649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568" y="565"/>
                    <a:pt x="568" y="565"/>
                    <a:pt x="568" y="565"/>
                  </a:cubicBezTo>
                  <a:cubicBezTo>
                    <a:pt x="472" y="565"/>
                    <a:pt x="472" y="565"/>
                    <a:pt x="472" y="565"/>
                  </a:cubicBezTo>
                  <a:cubicBezTo>
                    <a:pt x="388" y="199"/>
                    <a:pt x="388" y="199"/>
                    <a:pt x="388" y="199"/>
                  </a:cubicBezTo>
                  <a:cubicBezTo>
                    <a:pt x="381" y="173"/>
                    <a:pt x="374" y="135"/>
                    <a:pt x="366" y="84"/>
                  </a:cubicBezTo>
                  <a:cubicBezTo>
                    <a:pt x="360" y="125"/>
                    <a:pt x="353" y="163"/>
                    <a:pt x="345" y="199"/>
                  </a:cubicBezTo>
                  <a:cubicBezTo>
                    <a:pt x="260" y="565"/>
                    <a:pt x="260" y="565"/>
                    <a:pt x="260" y="565"/>
                  </a:cubicBezTo>
                  <a:lnTo>
                    <a:pt x="159" y="5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gray">
            <a:xfrm>
              <a:off x="5341938" y="3098800"/>
              <a:ext cx="231775" cy="179388"/>
            </a:xfrm>
            <a:custGeom>
              <a:avLst/>
              <a:gdLst/>
              <a:ahLst/>
              <a:cxnLst>
                <a:cxn ang="0">
                  <a:pos x="160" y="565"/>
                </a:cxn>
                <a:cxn ang="0">
                  <a:pos x="0" y="0"/>
                </a:cxn>
                <a:cxn ang="0">
                  <a:pos x="98" y="0"/>
                </a:cxn>
                <a:cxn ang="0">
                  <a:pos x="217" y="461"/>
                </a:cxn>
                <a:cxn ang="0">
                  <a:pos x="323" y="0"/>
                </a:cxn>
                <a:cxn ang="0">
                  <a:pos x="419" y="0"/>
                </a:cxn>
                <a:cxn ang="0">
                  <a:pos x="530" y="461"/>
                </a:cxn>
                <a:cxn ang="0">
                  <a:pos x="650" y="0"/>
                </a:cxn>
                <a:cxn ang="0">
                  <a:pos x="728" y="0"/>
                </a:cxn>
                <a:cxn ang="0">
                  <a:pos x="569" y="565"/>
                </a:cxn>
                <a:cxn ang="0">
                  <a:pos x="473" y="565"/>
                </a:cxn>
                <a:cxn ang="0">
                  <a:pos x="388" y="199"/>
                </a:cxn>
                <a:cxn ang="0">
                  <a:pos x="367" y="84"/>
                </a:cxn>
                <a:cxn ang="0">
                  <a:pos x="345" y="199"/>
                </a:cxn>
                <a:cxn ang="0">
                  <a:pos x="261" y="565"/>
                </a:cxn>
                <a:cxn ang="0">
                  <a:pos x="160" y="565"/>
                </a:cxn>
              </a:cxnLst>
              <a:rect l="0" t="0" r="r" b="b"/>
              <a:pathLst>
                <a:path w="728" h="565">
                  <a:moveTo>
                    <a:pt x="160" y="5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217" y="461"/>
                    <a:pt x="217" y="461"/>
                    <a:pt x="217" y="461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530" y="461"/>
                    <a:pt x="530" y="461"/>
                    <a:pt x="530" y="461"/>
                  </a:cubicBezTo>
                  <a:cubicBezTo>
                    <a:pt x="650" y="0"/>
                    <a:pt x="650" y="0"/>
                    <a:pt x="650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569" y="565"/>
                    <a:pt x="569" y="565"/>
                    <a:pt x="569" y="565"/>
                  </a:cubicBezTo>
                  <a:cubicBezTo>
                    <a:pt x="473" y="565"/>
                    <a:pt x="473" y="565"/>
                    <a:pt x="473" y="565"/>
                  </a:cubicBezTo>
                  <a:cubicBezTo>
                    <a:pt x="388" y="199"/>
                    <a:pt x="388" y="199"/>
                    <a:pt x="388" y="199"/>
                  </a:cubicBezTo>
                  <a:cubicBezTo>
                    <a:pt x="382" y="173"/>
                    <a:pt x="375" y="135"/>
                    <a:pt x="367" y="84"/>
                  </a:cubicBezTo>
                  <a:cubicBezTo>
                    <a:pt x="361" y="125"/>
                    <a:pt x="354" y="163"/>
                    <a:pt x="345" y="199"/>
                  </a:cubicBezTo>
                  <a:cubicBezTo>
                    <a:pt x="261" y="565"/>
                    <a:pt x="261" y="565"/>
                    <a:pt x="261" y="565"/>
                  </a:cubicBezTo>
                  <a:lnTo>
                    <a:pt x="160" y="5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 24"/>
            <p:cNvSpPr>
              <a:spLocks noEditPoints="1"/>
            </p:cNvSpPr>
            <p:nvPr/>
          </p:nvSpPr>
          <p:spPr bwMode="gray">
            <a:xfrm>
              <a:off x="5603875" y="3033713"/>
              <a:ext cx="38100" cy="24447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03" y="19"/>
                </a:cxn>
                <a:cxn ang="0">
                  <a:pos x="118" y="59"/>
                </a:cxn>
                <a:cxn ang="0">
                  <a:pos x="99" y="103"/>
                </a:cxn>
                <a:cxn ang="0">
                  <a:pos x="59" y="118"/>
                </a:cxn>
                <a:cxn ang="0">
                  <a:pos x="15" y="99"/>
                </a:cxn>
                <a:cxn ang="0">
                  <a:pos x="0" y="58"/>
                </a:cxn>
                <a:cxn ang="0">
                  <a:pos x="20" y="15"/>
                </a:cxn>
                <a:cxn ang="0">
                  <a:pos x="59" y="0"/>
                </a:cxn>
                <a:cxn ang="0">
                  <a:pos x="12" y="207"/>
                </a:cxn>
                <a:cxn ang="0">
                  <a:pos x="109" y="207"/>
                </a:cxn>
                <a:cxn ang="0">
                  <a:pos x="109" y="772"/>
                </a:cxn>
                <a:cxn ang="0">
                  <a:pos x="12" y="772"/>
                </a:cxn>
                <a:cxn ang="0">
                  <a:pos x="12" y="207"/>
                </a:cxn>
              </a:cxnLst>
              <a:rect l="0" t="0" r="r" b="b"/>
              <a:pathLst>
                <a:path w="118" h="772">
                  <a:moveTo>
                    <a:pt x="59" y="0"/>
                  </a:moveTo>
                  <a:cubicBezTo>
                    <a:pt x="77" y="0"/>
                    <a:pt x="91" y="6"/>
                    <a:pt x="103" y="19"/>
                  </a:cubicBezTo>
                  <a:cubicBezTo>
                    <a:pt x="113" y="31"/>
                    <a:pt x="118" y="44"/>
                    <a:pt x="118" y="59"/>
                  </a:cubicBezTo>
                  <a:cubicBezTo>
                    <a:pt x="118" y="77"/>
                    <a:pt x="112" y="91"/>
                    <a:pt x="99" y="103"/>
                  </a:cubicBezTo>
                  <a:cubicBezTo>
                    <a:pt x="88" y="113"/>
                    <a:pt x="74" y="118"/>
                    <a:pt x="59" y="118"/>
                  </a:cubicBezTo>
                  <a:cubicBezTo>
                    <a:pt x="41" y="118"/>
                    <a:pt x="27" y="112"/>
                    <a:pt x="15" y="99"/>
                  </a:cubicBezTo>
                  <a:cubicBezTo>
                    <a:pt x="5" y="88"/>
                    <a:pt x="0" y="74"/>
                    <a:pt x="0" y="58"/>
                  </a:cubicBezTo>
                  <a:cubicBezTo>
                    <a:pt x="0" y="41"/>
                    <a:pt x="7" y="27"/>
                    <a:pt x="20" y="15"/>
                  </a:cubicBezTo>
                  <a:cubicBezTo>
                    <a:pt x="31" y="5"/>
                    <a:pt x="44" y="0"/>
                    <a:pt x="59" y="0"/>
                  </a:cubicBezTo>
                  <a:moveTo>
                    <a:pt x="12" y="207"/>
                  </a:moveTo>
                  <a:cubicBezTo>
                    <a:pt x="109" y="207"/>
                    <a:pt x="109" y="207"/>
                    <a:pt x="109" y="207"/>
                  </a:cubicBezTo>
                  <a:cubicBezTo>
                    <a:pt x="109" y="772"/>
                    <a:pt x="109" y="772"/>
                    <a:pt x="109" y="772"/>
                  </a:cubicBezTo>
                  <a:cubicBezTo>
                    <a:pt x="12" y="772"/>
                    <a:pt x="12" y="772"/>
                    <a:pt x="12" y="772"/>
                  </a:cubicBezTo>
                  <a:lnTo>
                    <a:pt x="12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gray">
            <a:xfrm>
              <a:off x="5694363" y="3051175"/>
              <a:ext cx="79375" cy="227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153"/>
                </a:cxn>
                <a:cxn ang="0">
                  <a:pos x="248" y="153"/>
                </a:cxn>
                <a:cxn ang="0">
                  <a:pos x="248" y="215"/>
                </a:cxn>
                <a:cxn ang="0">
                  <a:pos x="96" y="215"/>
                </a:cxn>
                <a:cxn ang="0">
                  <a:pos x="96" y="515"/>
                </a:cxn>
                <a:cxn ang="0">
                  <a:pos x="122" y="630"/>
                </a:cxn>
                <a:cxn ang="0">
                  <a:pos x="175" y="655"/>
                </a:cxn>
                <a:cxn ang="0">
                  <a:pos x="217" y="657"/>
                </a:cxn>
                <a:cxn ang="0">
                  <a:pos x="248" y="657"/>
                </a:cxn>
                <a:cxn ang="0">
                  <a:pos x="248" y="718"/>
                </a:cxn>
                <a:cxn ang="0">
                  <a:pos x="196" y="718"/>
                </a:cxn>
                <a:cxn ang="0">
                  <a:pos x="99" y="709"/>
                </a:cxn>
                <a:cxn ang="0">
                  <a:pos x="8" y="613"/>
                </a:cxn>
                <a:cxn ang="0">
                  <a:pos x="0" y="501"/>
                </a:cxn>
                <a:cxn ang="0">
                  <a:pos x="0" y="0"/>
                </a:cxn>
              </a:cxnLst>
              <a:rect l="0" t="0" r="r" b="b"/>
              <a:pathLst>
                <a:path w="248" h="718">
                  <a:moveTo>
                    <a:pt x="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153"/>
                    <a:pt x="96" y="153"/>
                    <a:pt x="96" y="153"/>
                  </a:cubicBezTo>
                  <a:cubicBezTo>
                    <a:pt x="248" y="153"/>
                    <a:pt x="248" y="153"/>
                    <a:pt x="248" y="153"/>
                  </a:cubicBezTo>
                  <a:cubicBezTo>
                    <a:pt x="248" y="215"/>
                    <a:pt x="248" y="215"/>
                    <a:pt x="248" y="215"/>
                  </a:cubicBezTo>
                  <a:cubicBezTo>
                    <a:pt x="96" y="215"/>
                    <a:pt x="96" y="215"/>
                    <a:pt x="96" y="215"/>
                  </a:cubicBezTo>
                  <a:cubicBezTo>
                    <a:pt x="96" y="515"/>
                    <a:pt x="96" y="515"/>
                    <a:pt x="96" y="515"/>
                  </a:cubicBezTo>
                  <a:cubicBezTo>
                    <a:pt x="96" y="572"/>
                    <a:pt x="105" y="610"/>
                    <a:pt x="122" y="630"/>
                  </a:cubicBezTo>
                  <a:cubicBezTo>
                    <a:pt x="134" y="644"/>
                    <a:pt x="151" y="652"/>
                    <a:pt x="175" y="655"/>
                  </a:cubicBezTo>
                  <a:cubicBezTo>
                    <a:pt x="183" y="656"/>
                    <a:pt x="197" y="657"/>
                    <a:pt x="217" y="657"/>
                  </a:cubicBezTo>
                  <a:cubicBezTo>
                    <a:pt x="248" y="657"/>
                    <a:pt x="248" y="657"/>
                    <a:pt x="248" y="657"/>
                  </a:cubicBezTo>
                  <a:cubicBezTo>
                    <a:pt x="248" y="718"/>
                    <a:pt x="248" y="718"/>
                    <a:pt x="248" y="718"/>
                  </a:cubicBezTo>
                  <a:cubicBezTo>
                    <a:pt x="196" y="718"/>
                    <a:pt x="196" y="718"/>
                    <a:pt x="196" y="718"/>
                  </a:cubicBezTo>
                  <a:cubicBezTo>
                    <a:pt x="155" y="718"/>
                    <a:pt x="122" y="715"/>
                    <a:pt x="99" y="709"/>
                  </a:cubicBezTo>
                  <a:cubicBezTo>
                    <a:pt x="49" y="695"/>
                    <a:pt x="19" y="663"/>
                    <a:pt x="8" y="613"/>
                  </a:cubicBezTo>
                  <a:cubicBezTo>
                    <a:pt x="3" y="586"/>
                    <a:pt x="0" y="549"/>
                    <a:pt x="0" y="5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gray">
            <a:xfrm>
              <a:off x="5810250" y="3008313"/>
              <a:ext cx="136525" cy="269875"/>
            </a:xfrm>
            <a:custGeom>
              <a:avLst/>
              <a:gdLst/>
              <a:ahLst/>
              <a:cxnLst>
                <a:cxn ang="0">
                  <a:pos x="0" y="851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300"/>
                </a:cxn>
                <a:cxn ang="0">
                  <a:pos x="239" y="270"/>
                </a:cxn>
                <a:cxn ang="0">
                  <a:pos x="411" y="359"/>
                </a:cxn>
                <a:cxn ang="0">
                  <a:pos x="429" y="504"/>
                </a:cxn>
                <a:cxn ang="0">
                  <a:pos x="429" y="851"/>
                </a:cxn>
                <a:cxn ang="0">
                  <a:pos x="332" y="851"/>
                </a:cxn>
                <a:cxn ang="0">
                  <a:pos x="332" y="489"/>
                </a:cxn>
                <a:cxn ang="0">
                  <a:pos x="315" y="374"/>
                </a:cxn>
                <a:cxn ang="0">
                  <a:pos x="230" y="329"/>
                </a:cxn>
                <a:cxn ang="0">
                  <a:pos x="96" y="363"/>
                </a:cxn>
                <a:cxn ang="0">
                  <a:pos x="96" y="851"/>
                </a:cxn>
                <a:cxn ang="0">
                  <a:pos x="0" y="851"/>
                </a:cxn>
              </a:cxnLst>
              <a:rect l="0" t="0" r="r" b="b"/>
              <a:pathLst>
                <a:path w="429" h="851">
                  <a:moveTo>
                    <a:pt x="0" y="85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147" y="280"/>
                    <a:pt x="194" y="270"/>
                    <a:pt x="239" y="270"/>
                  </a:cubicBezTo>
                  <a:cubicBezTo>
                    <a:pt x="328" y="270"/>
                    <a:pt x="386" y="300"/>
                    <a:pt x="411" y="359"/>
                  </a:cubicBezTo>
                  <a:cubicBezTo>
                    <a:pt x="423" y="386"/>
                    <a:pt x="429" y="434"/>
                    <a:pt x="429" y="504"/>
                  </a:cubicBezTo>
                  <a:cubicBezTo>
                    <a:pt x="429" y="851"/>
                    <a:pt x="429" y="851"/>
                    <a:pt x="429" y="851"/>
                  </a:cubicBezTo>
                  <a:cubicBezTo>
                    <a:pt x="332" y="851"/>
                    <a:pt x="332" y="851"/>
                    <a:pt x="332" y="851"/>
                  </a:cubicBezTo>
                  <a:cubicBezTo>
                    <a:pt x="332" y="489"/>
                    <a:pt x="332" y="489"/>
                    <a:pt x="332" y="489"/>
                  </a:cubicBezTo>
                  <a:cubicBezTo>
                    <a:pt x="332" y="435"/>
                    <a:pt x="326" y="397"/>
                    <a:pt x="315" y="374"/>
                  </a:cubicBezTo>
                  <a:cubicBezTo>
                    <a:pt x="300" y="344"/>
                    <a:pt x="271" y="329"/>
                    <a:pt x="230" y="329"/>
                  </a:cubicBezTo>
                  <a:cubicBezTo>
                    <a:pt x="192" y="329"/>
                    <a:pt x="147" y="340"/>
                    <a:pt x="96" y="363"/>
                  </a:cubicBezTo>
                  <a:cubicBezTo>
                    <a:pt x="96" y="851"/>
                    <a:pt x="96" y="851"/>
                    <a:pt x="96" y="851"/>
                  </a:cubicBezTo>
                  <a:lnTo>
                    <a:pt x="0" y="8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gray">
            <a:xfrm>
              <a:off x="6061075" y="3098800"/>
              <a:ext cx="150813" cy="266700"/>
            </a:xfrm>
            <a:custGeom>
              <a:avLst/>
              <a:gdLst/>
              <a:ahLst/>
              <a:cxnLst>
                <a:cxn ang="0">
                  <a:pos x="42" y="115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50" y="91"/>
                </a:cxn>
                <a:cxn ang="0">
                  <a:pos x="78" y="0"/>
                </a:cxn>
                <a:cxn ang="0">
                  <a:pos x="95" y="0"/>
                </a:cxn>
                <a:cxn ang="0">
                  <a:pos x="38" y="168"/>
                </a:cxn>
                <a:cxn ang="0">
                  <a:pos x="21" y="168"/>
                </a:cxn>
                <a:cxn ang="0">
                  <a:pos x="42" y="115"/>
                </a:cxn>
              </a:cxnLst>
              <a:rect l="0" t="0" r="r" b="b"/>
              <a:pathLst>
                <a:path w="95" h="168">
                  <a:moveTo>
                    <a:pt x="42" y="115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50" y="91"/>
                  </a:lnTo>
                  <a:lnTo>
                    <a:pt x="78" y="0"/>
                  </a:lnTo>
                  <a:lnTo>
                    <a:pt x="95" y="0"/>
                  </a:lnTo>
                  <a:lnTo>
                    <a:pt x="38" y="168"/>
                  </a:lnTo>
                  <a:lnTo>
                    <a:pt x="21" y="168"/>
                  </a:lnTo>
                  <a:lnTo>
                    <a:pt x="42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6" name="Freeform 28"/>
            <p:cNvSpPr>
              <a:spLocks noEditPoints="1"/>
            </p:cNvSpPr>
            <p:nvPr/>
          </p:nvSpPr>
          <p:spPr bwMode="gray">
            <a:xfrm>
              <a:off x="6230938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8" y="81"/>
                </a:cxn>
                <a:cxn ang="0">
                  <a:pos x="475" y="299"/>
                </a:cxn>
                <a:cxn ang="0">
                  <a:pos x="418" y="516"/>
                </a:cxn>
                <a:cxn ang="0">
                  <a:pos x="238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4" y="132"/>
                </a:cxn>
                <a:cxn ang="0">
                  <a:pos x="98" y="296"/>
                </a:cxn>
                <a:cxn ang="0">
                  <a:pos x="124" y="465"/>
                </a:cxn>
                <a:cxn ang="0">
                  <a:pos x="238" y="539"/>
                </a:cxn>
                <a:cxn ang="0">
                  <a:pos x="351" y="465"/>
                </a:cxn>
                <a:cxn ang="0">
                  <a:pos x="376" y="299"/>
                </a:cxn>
                <a:cxn ang="0">
                  <a:pos x="351" y="132"/>
                </a:cxn>
                <a:cxn ang="0">
                  <a:pos x="238" y="59"/>
                </a:cxn>
              </a:cxnLst>
              <a:rect l="0" t="0" r="r" b="b"/>
              <a:pathLst>
                <a:path w="475" h="597">
                  <a:moveTo>
                    <a:pt x="238" y="0"/>
                  </a:moveTo>
                  <a:cubicBezTo>
                    <a:pt x="319" y="0"/>
                    <a:pt x="379" y="27"/>
                    <a:pt x="418" y="81"/>
                  </a:cubicBezTo>
                  <a:cubicBezTo>
                    <a:pt x="456" y="133"/>
                    <a:pt x="475" y="205"/>
                    <a:pt x="475" y="299"/>
                  </a:cubicBezTo>
                  <a:cubicBezTo>
                    <a:pt x="475" y="391"/>
                    <a:pt x="456" y="464"/>
                    <a:pt x="418" y="516"/>
                  </a:cubicBezTo>
                  <a:cubicBezTo>
                    <a:pt x="380" y="570"/>
                    <a:pt x="320" y="597"/>
                    <a:pt x="238" y="597"/>
                  </a:cubicBezTo>
                  <a:cubicBezTo>
                    <a:pt x="79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6" y="27"/>
                    <a:pt x="157" y="0"/>
                    <a:pt x="238" y="0"/>
                  </a:cubicBezTo>
                  <a:moveTo>
                    <a:pt x="238" y="59"/>
                  </a:moveTo>
                  <a:cubicBezTo>
                    <a:pt x="183" y="59"/>
                    <a:pt x="145" y="83"/>
                    <a:pt x="124" y="132"/>
                  </a:cubicBezTo>
                  <a:cubicBezTo>
                    <a:pt x="107" y="173"/>
                    <a:pt x="98" y="227"/>
                    <a:pt x="98" y="296"/>
                  </a:cubicBezTo>
                  <a:cubicBezTo>
                    <a:pt x="98" y="368"/>
                    <a:pt x="107" y="424"/>
                    <a:pt x="124" y="465"/>
                  </a:cubicBezTo>
                  <a:cubicBezTo>
                    <a:pt x="145" y="514"/>
                    <a:pt x="183" y="539"/>
                    <a:pt x="238" y="539"/>
                  </a:cubicBezTo>
                  <a:cubicBezTo>
                    <a:pt x="292" y="539"/>
                    <a:pt x="330" y="514"/>
                    <a:pt x="351" y="465"/>
                  </a:cubicBezTo>
                  <a:cubicBezTo>
                    <a:pt x="368" y="424"/>
                    <a:pt x="376" y="369"/>
                    <a:pt x="376" y="299"/>
                  </a:cubicBezTo>
                  <a:cubicBezTo>
                    <a:pt x="376" y="227"/>
                    <a:pt x="368" y="172"/>
                    <a:pt x="351" y="132"/>
                  </a:cubicBezTo>
                  <a:cubicBezTo>
                    <a:pt x="329" y="83"/>
                    <a:pt x="292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7" name="Freeform 29"/>
            <p:cNvSpPr>
              <a:spLocks/>
            </p:cNvSpPr>
            <p:nvPr/>
          </p:nvSpPr>
          <p:spPr bwMode="gray">
            <a:xfrm>
              <a:off x="6423025" y="3098800"/>
              <a:ext cx="131763" cy="185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349"/>
                </a:cxn>
                <a:cxn ang="0">
                  <a:pos x="114" y="477"/>
                </a:cxn>
                <a:cxn ang="0">
                  <a:pos x="154" y="514"/>
                </a:cxn>
                <a:cxn ang="0">
                  <a:pos x="216" y="523"/>
                </a:cxn>
                <a:cxn ang="0">
                  <a:pos x="316" y="508"/>
                </a:cxn>
                <a:cxn ang="0">
                  <a:pos x="316" y="0"/>
                </a:cxn>
                <a:cxn ang="0">
                  <a:pos x="412" y="0"/>
                </a:cxn>
                <a:cxn ang="0">
                  <a:pos x="412" y="556"/>
                </a:cxn>
                <a:cxn ang="0">
                  <a:pos x="210" y="581"/>
                </a:cxn>
                <a:cxn ang="0">
                  <a:pos x="67" y="551"/>
                </a:cxn>
                <a:cxn ang="0">
                  <a:pos x="4" y="445"/>
                </a:cxn>
                <a:cxn ang="0">
                  <a:pos x="0" y="356"/>
                </a:cxn>
                <a:cxn ang="0">
                  <a:pos x="0" y="0"/>
                </a:cxn>
              </a:cxnLst>
              <a:rect l="0" t="0" r="r" b="b"/>
              <a:pathLst>
                <a:path w="412" h="581">
                  <a:moveTo>
                    <a:pt x="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49"/>
                    <a:pt x="96" y="349"/>
                    <a:pt x="96" y="349"/>
                  </a:cubicBezTo>
                  <a:cubicBezTo>
                    <a:pt x="96" y="413"/>
                    <a:pt x="102" y="456"/>
                    <a:pt x="114" y="477"/>
                  </a:cubicBezTo>
                  <a:cubicBezTo>
                    <a:pt x="123" y="495"/>
                    <a:pt x="136" y="507"/>
                    <a:pt x="154" y="514"/>
                  </a:cubicBezTo>
                  <a:cubicBezTo>
                    <a:pt x="168" y="520"/>
                    <a:pt x="189" y="523"/>
                    <a:pt x="216" y="523"/>
                  </a:cubicBezTo>
                  <a:cubicBezTo>
                    <a:pt x="248" y="523"/>
                    <a:pt x="281" y="518"/>
                    <a:pt x="316" y="508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12" y="556"/>
                    <a:pt x="412" y="556"/>
                    <a:pt x="412" y="556"/>
                  </a:cubicBezTo>
                  <a:cubicBezTo>
                    <a:pt x="341" y="573"/>
                    <a:pt x="273" y="581"/>
                    <a:pt x="210" y="581"/>
                  </a:cubicBezTo>
                  <a:cubicBezTo>
                    <a:pt x="146" y="581"/>
                    <a:pt x="98" y="571"/>
                    <a:pt x="67" y="551"/>
                  </a:cubicBezTo>
                  <a:cubicBezTo>
                    <a:pt x="32" y="528"/>
                    <a:pt x="11" y="493"/>
                    <a:pt x="4" y="445"/>
                  </a:cubicBezTo>
                  <a:cubicBezTo>
                    <a:pt x="1" y="422"/>
                    <a:pt x="0" y="393"/>
                    <a:pt x="0" y="3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8" name="Freeform 30"/>
            <p:cNvSpPr>
              <a:spLocks/>
            </p:cNvSpPr>
            <p:nvPr/>
          </p:nvSpPr>
          <p:spPr bwMode="gray">
            <a:xfrm>
              <a:off x="4097338" y="1362075"/>
              <a:ext cx="590550" cy="455613"/>
            </a:xfrm>
            <a:custGeom>
              <a:avLst/>
              <a:gdLst/>
              <a:ahLst/>
              <a:cxnLst>
                <a:cxn ang="0">
                  <a:pos x="755" y="601"/>
                </a:cxn>
                <a:cxn ang="0">
                  <a:pos x="470" y="505"/>
                </a:cxn>
                <a:cxn ang="0">
                  <a:pos x="1" y="970"/>
                </a:cxn>
                <a:cxn ang="0">
                  <a:pos x="470" y="1433"/>
                </a:cxn>
                <a:cxn ang="0">
                  <a:pos x="827" y="1272"/>
                </a:cxn>
                <a:cxn ang="0">
                  <a:pos x="827" y="1015"/>
                </a:cxn>
                <a:cxn ang="0">
                  <a:pos x="605" y="1232"/>
                </a:cxn>
                <a:cxn ang="0">
                  <a:pos x="470" y="1260"/>
                </a:cxn>
                <a:cxn ang="0">
                  <a:pos x="176" y="970"/>
                </a:cxn>
                <a:cxn ang="0">
                  <a:pos x="470" y="678"/>
                </a:cxn>
                <a:cxn ang="0">
                  <a:pos x="676" y="763"/>
                </a:cxn>
                <a:cxn ang="0">
                  <a:pos x="859" y="973"/>
                </a:cxn>
                <a:cxn ang="0">
                  <a:pos x="1281" y="1157"/>
                </a:cxn>
                <a:cxn ang="0">
                  <a:pos x="1858" y="582"/>
                </a:cxn>
                <a:cxn ang="0">
                  <a:pos x="1281" y="0"/>
                </a:cxn>
                <a:cxn ang="0">
                  <a:pos x="827" y="231"/>
                </a:cxn>
                <a:cxn ang="0">
                  <a:pos x="827" y="577"/>
                </a:cxn>
                <a:cxn ang="0">
                  <a:pos x="1281" y="182"/>
                </a:cxn>
                <a:cxn ang="0">
                  <a:pos x="1677" y="582"/>
                </a:cxn>
                <a:cxn ang="0">
                  <a:pos x="1281" y="978"/>
                </a:cxn>
                <a:cxn ang="0">
                  <a:pos x="1024" y="884"/>
                </a:cxn>
                <a:cxn ang="0">
                  <a:pos x="755" y="601"/>
                </a:cxn>
              </a:cxnLst>
              <a:rect l="0" t="0" r="r" b="b"/>
              <a:pathLst>
                <a:path w="1858" h="1434">
                  <a:moveTo>
                    <a:pt x="755" y="601"/>
                  </a:moveTo>
                  <a:cubicBezTo>
                    <a:pt x="687" y="541"/>
                    <a:pt x="578" y="505"/>
                    <a:pt x="470" y="505"/>
                  </a:cubicBezTo>
                  <a:cubicBezTo>
                    <a:pt x="212" y="504"/>
                    <a:pt x="2" y="707"/>
                    <a:pt x="1" y="970"/>
                  </a:cubicBezTo>
                  <a:cubicBezTo>
                    <a:pt x="0" y="1228"/>
                    <a:pt x="212" y="1433"/>
                    <a:pt x="470" y="1433"/>
                  </a:cubicBezTo>
                  <a:cubicBezTo>
                    <a:pt x="615" y="1434"/>
                    <a:pt x="741" y="1375"/>
                    <a:pt x="827" y="1272"/>
                  </a:cubicBezTo>
                  <a:cubicBezTo>
                    <a:pt x="827" y="1015"/>
                    <a:pt x="827" y="1015"/>
                    <a:pt x="827" y="1015"/>
                  </a:cubicBezTo>
                  <a:cubicBezTo>
                    <a:pt x="781" y="1095"/>
                    <a:pt x="689" y="1197"/>
                    <a:pt x="605" y="1232"/>
                  </a:cubicBezTo>
                  <a:cubicBezTo>
                    <a:pt x="563" y="1249"/>
                    <a:pt x="520" y="1260"/>
                    <a:pt x="470" y="1260"/>
                  </a:cubicBezTo>
                  <a:cubicBezTo>
                    <a:pt x="309" y="1260"/>
                    <a:pt x="176" y="1135"/>
                    <a:pt x="176" y="970"/>
                  </a:cubicBezTo>
                  <a:cubicBezTo>
                    <a:pt x="176" y="818"/>
                    <a:pt x="299" y="677"/>
                    <a:pt x="470" y="678"/>
                  </a:cubicBezTo>
                  <a:cubicBezTo>
                    <a:pt x="551" y="678"/>
                    <a:pt x="623" y="711"/>
                    <a:pt x="676" y="763"/>
                  </a:cubicBezTo>
                  <a:cubicBezTo>
                    <a:pt x="732" y="817"/>
                    <a:pt x="818" y="929"/>
                    <a:pt x="859" y="973"/>
                  </a:cubicBezTo>
                  <a:cubicBezTo>
                    <a:pt x="964" y="1086"/>
                    <a:pt x="1115" y="1157"/>
                    <a:pt x="1281" y="1157"/>
                  </a:cubicBezTo>
                  <a:cubicBezTo>
                    <a:pt x="1599" y="1158"/>
                    <a:pt x="1858" y="900"/>
                    <a:pt x="1858" y="582"/>
                  </a:cubicBezTo>
                  <a:cubicBezTo>
                    <a:pt x="1858" y="264"/>
                    <a:pt x="1599" y="0"/>
                    <a:pt x="1281" y="0"/>
                  </a:cubicBezTo>
                  <a:cubicBezTo>
                    <a:pt x="1096" y="0"/>
                    <a:pt x="933" y="96"/>
                    <a:pt x="827" y="231"/>
                  </a:cubicBezTo>
                  <a:cubicBezTo>
                    <a:pt x="827" y="577"/>
                    <a:pt x="827" y="577"/>
                    <a:pt x="827" y="577"/>
                  </a:cubicBezTo>
                  <a:cubicBezTo>
                    <a:pt x="908" y="358"/>
                    <a:pt x="1053" y="182"/>
                    <a:pt x="1281" y="182"/>
                  </a:cubicBezTo>
                  <a:cubicBezTo>
                    <a:pt x="1500" y="182"/>
                    <a:pt x="1677" y="363"/>
                    <a:pt x="1677" y="582"/>
                  </a:cubicBezTo>
                  <a:cubicBezTo>
                    <a:pt x="1676" y="801"/>
                    <a:pt x="1500" y="979"/>
                    <a:pt x="1281" y="978"/>
                  </a:cubicBezTo>
                  <a:cubicBezTo>
                    <a:pt x="1183" y="978"/>
                    <a:pt x="1093" y="942"/>
                    <a:pt x="1024" y="884"/>
                  </a:cubicBezTo>
                  <a:cubicBezTo>
                    <a:pt x="938" y="817"/>
                    <a:pt x="843" y="675"/>
                    <a:pt x="755" y="601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9" name="Freeform 31"/>
            <p:cNvSpPr>
              <a:spLocks/>
            </p:cNvSpPr>
            <p:nvPr/>
          </p:nvSpPr>
          <p:spPr bwMode="gray">
            <a:xfrm>
              <a:off x="3133725" y="1857375"/>
              <a:ext cx="406400" cy="661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76" y="0"/>
                </a:cxn>
                <a:cxn ang="0">
                  <a:pos x="1276" y="355"/>
                </a:cxn>
                <a:cxn ang="0">
                  <a:pos x="1072" y="215"/>
                </a:cxn>
                <a:cxn ang="0">
                  <a:pos x="482" y="215"/>
                </a:cxn>
                <a:cxn ang="0">
                  <a:pos x="482" y="828"/>
                </a:cxn>
                <a:cxn ang="0">
                  <a:pos x="1122" y="828"/>
                </a:cxn>
                <a:cxn ang="0">
                  <a:pos x="1122" y="1153"/>
                </a:cxn>
                <a:cxn ang="0">
                  <a:pos x="947" y="1049"/>
                </a:cxn>
                <a:cxn ang="0">
                  <a:pos x="482" y="1049"/>
                </a:cxn>
                <a:cxn ang="0">
                  <a:pos x="482" y="1886"/>
                </a:cxn>
                <a:cxn ang="0">
                  <a:pos x="616" y="2083"/>
                </a:cxn>
                <a:cxn ang="0">
                  <a:pos x="9" y="2083"/>
                </a:cxn>
                <a:cxn ang="0">
                  <a:pos x="136" y="1886"/>
                </a:cxn>
                <a:cxn ang="0">
                  <a:pos x="136" y="219"/>
                </a:cxn>
                <a:cxn ang="0">
                  <a:pos x="0" y="0"/>
                </a:cxn>
              </a:cxnLst>
              <a:rect l="0" t="0" r="r" b="b"/>
              <a:pathLst>
                <a:path w="1276" h="2083">
                  <a:moveTo>
                    <a:pt x="0" y="0"/>
                  </a:moveTo>
                  <a:cubicBezTo>
                    <a:pt x="1276" y="0"/>
                    <a:pt x="1276" y="0"/>
                    <a:pt x="1276" y="0"/>
                  </a:cubicBezTo>
                  <a:cubicBezTo>
                    <a:pt x="1276" y="355"/>
                    <a:pt x="1276" y="355"/>
                    <a:pt x="1276" y="355"/>
                  </a:cubicBezTo>
                  <a:cubicBezTo>
                    <a:pt x="1276" y="355"/>
                    <a:pt x="1210" y="215"/>
                    <a:pt x="1072" y="215"/>
                  </a:cubicBezTo>
                  <a:cubicBezTo>
                    <a:pt x="482" y="215"/>
                    <a:pt x="482" y="215"/>
                    <a:pt x="482" y="215"/>
                  </a:cubicBezTo>
                  <a:cubicBezTo>
                    <a:pt x="482" y="828"/>
                    <a:pt x="482" y="828"/>
                    <a:pt x="482" y="828"/>
                  </a:cubicBezTo>
                  <a:cubicBezTo>
                    <a:pt x="1122" y="828"/>
                    <a:pt x="1122" y="828"/>
                    <a:pt x="1122" y="828"/>
                  </a:cubicBezTo>
                  <a:cubicBezTo>
                    <a:pt x="1122" y="1153"/>
                    <a:pt x="1122" y="1153"/>
                    <a:pt x="1122" y="1153"/>
                  </a:cubicBezTo>
                  <a:cubicBezTo>
                    <a:pt x="1122" y="1153"/>
                    <a:pt x="1101" y="1049"/>
                    <a:pt x="947" y="1049"/>
                  </a:cubicBezTo>
                  <a:cubicBezTo>
                    <a:pt x="482" y="1049"/>
                    <a:pt x="482" y="1049"/>
                    <a:pt x="482" y="1049"/>
                  </a:cubicBezTo>
                  <a:cubicBezTo>
                    <a:pt x="482" y="1886"/>
                    <a:pt x="482" y="1886"/>
                    <a:pt x="482" y="1886"/>
                  </a:cubicBezTo>
                  <a:cubicBezTo>
                    <a:pt x="482" y="2010"/>
                    <a:pt x="616" y="2083"/>
                    <a:pt x="616" y="2083"/>
                  </a:cubicBezTo>
                  <a:cubicBezTo>
                    <a:pt x="9" y="2083"/>
                    <a:pt x="9" y="2083"/>
                    <a:pt x="9" y="2083"/>
                  </a:cubicBezTo>
                  <a:cubicBezTo>
                    <a:pt x="9" y="2083"/>
                    <a:pt x="136" y="2019"/>
                    <a:pt x="136" y="1886"/>
                  </a:cubicBezTo>
                  <a:cubicBezTo>
                    <a:pt x="136" y="219"/>
                    <a:pt x="136" y="219"/>
                    <a:pt x="136" y="219"/>
                  </a:cubicBezTo>
                  <a:cubicBezTo>
                    <a:pt x="136" y="7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gray">
            <a:xfrm>
              <a:off x="4090988" y="1858963"/>
              <a:ext cx="268288" cy="922338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842" y="0"/>
                </a:cxn>
                <a:cxn ang="0">
                  <a:pos x="697" y="181"/>
                </a:cxn>
                <a:cxn ang="0">
                  <a:pos x="697" y="2135"/>
                </a:cxn>
                <a:cxn ang="0">
                  <a:pos x="0" y="2902"/>
                </a:cxn>
                <a:cxn ang="0">
                  <a:pos x="332" y="2135"/>
                </a:cxn>
                <a:cxn ang="0">
                  <a:pos x="332" y="181"/>
                </a:cxn>
                <a:cxn ang="0">
                  <a:pos x="193" y="0"/>
                </a:cxn>
              </a:cxnLst>
              <a:rect l="0" t="0" r="r" b="b"/>
              <a:pathLst>
                <a:path w="842" h="2904">
                  <a:moveTo>
                    <a:pt x="193" y="0"/>
                  </a:moveTo>
                  <a:cubicBezTo>
                    <a:pt x="842" y="0"/>
                    <a:pt x="842" y="0"/>
                    <a:pt x="842" y="0"/>
                  </a:cubicBezTo>
                  <a:cubicBezTo>
                    <a:pt x="842" y="0"/>
                    <a:pt x="697" y="69"/>
                    <a:pt x="697" y="181"/>
                  </a:cubicBezTo>
                  <a:cubicBezTo>
                    <a:pt x="697" y="2135"/>
                    <a:pt x="697" y="2135"/>
                    <a:pt x="697" y="2135"/>
                  </a:cubicBezTo>
                  <a:cubicBezTo>
                    <a:pt x="697" y="2796"/>
                    <a:pt x="34" y="2904"/>
                    <a:pt x="0" y="2902"/>
                  </a:cubicBezTo>
                  <a:cubicBezTo>
                    <a:pt x="56" y="2866"/>
                    <a:pt x="331" y="2631"/>
                    <a:pt x="332" y="2135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3" y="76"/>
                    <a:pt x="193" y="0"/>
                    <a:pt x="193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1" name="Freeform 33"/>
            <p:cNvSpPr>
              <a:spLocks/>
            </p:cNvSpPr>
            <p:nvPr/>
          </p:nvSpPr>
          <p:spPr bwMode="gray">
            <a:xfrm>
              <a:off x="4387850" y="1858963"/>
              <a:ext cx="206375" cy="661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1" y="0"/>
                </a:cxn>
                <a:cxn ang="0">
                  <a:pos x="507" y="184"/>
                </a:cxn>
                <a:cxn ang="0">
                  <a:pos x="507" y="1886"/>
                </a:cxn>
                <a:cxn ang="0">
                  <a:pos x="651" y="2084"/>
                </a:cxn>
                <a:cxn ang="0">
                  <a:pos x="0" y="2084"/>
                </a:cxn>
                <a:cxn ang="0">
                  <a:pos x="145" y="1886"/>
                </a:cxn>
                <a:cxn ang="0">
                  <a:pos x="145" y="184"/>
                </a:cxn>
                <a:cxn ang="0">
                  <a:pos x="0" y="0"/>
                </a:cxn>
              </a:cxnLst>
              <a:rect l="0" t="0" r="r" b="b"/>
              <a:pathLst>
                <a:path w="651" h="2084">
                  <a:moveTo>
                    <a:pt x="0" y="0"/>
                  </a:moveTo>
                  <a:cubicBezTo>
                    <a:pt x="651" y="0"/>
                    <a:pt x="651" y="0"/>
                    <a:pt x="651" y="0"/>
                  </a:cubicBezTo>
                  <a:cubicBezTo>
                    <a:pt x="651" y="0"/>
                    <a:pt x="507" y="69"/>
                    <a:pt x="507" y="184"/>
                  </a:cubicBezTo>
                  <a:cubicBezTo>
                    <a:pt x="507" y="1886"/>
                    <a:pt x="507" y="1886"/>
                    <a:pt x="507" y="1886"/>
                  </a:cubicBezTo>
                  <a:cubicBezTo>
                    <a:pt x="507" y="2008"/>
                    <a:pt x="651" y="2084"/>
                    <a:pt x="651" y="2084"/>
                  </a:cubicBezTo>
                  <a:cubicBezTo>
                    <a:pt x="0" y="2084"/>
                    <a:pt x="0" y="2084"/>
                    <a:pt x="0" y="2084"/>
                  </a:cubicBezTo>
                  <a:cubicBezTo>
                    <a:pt x="0" y="2084"/>
                    <a:pt x="145" y="2008"/>
                    <a:pt x="145" y="1886"/>
                  </a:cubicBezTo>
                  <a:cubicBezTo>
                    <a:pt x="145" y="184"/>
                    <a:pt x="145" y="184"/>
                    <a:pt x="145" y="184"/>
                  </a:cubicBezTo>
                  <a:cubicBezTo>
                    <a:pt x="145" y="6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gray">
            <a:xfrm>
              <a:off x="4595813" y="1858963"/>
              <a:ext cx="495300" cy="661988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559" y="0"/>
                </a:cxn>
                <a:cxn ang="0">
                  <a:pos x="1438" y="378"/>
                </a:cxn>
                <a:cxn ang="0">
                  <a:pos x="1263" y="219"/>
                </a:cxn>
                <a:cxn ang="0">
                  <a:pos x="966" y="219"/>
                </a:cxn>
                <a:cxn ang="0">
                  <a:pos x="966" y="1886"/>
                </a:cxn>
                <a:cxn ang="0">
                  <a:pos x="1106" y="2083"/>
                </a:cxn>
                <a:cxn ang="0">
                  <a:pos x="468" y="2083"/>
                </a:cxn>
                <a:cxn ang="0">
                  <a:pos x="606" y="1886"/>
                </a:cxn>
                <a:cxn ang="0">
                  <a:pos x="606" y="219"/>
                </a:cxn>
                <a:cxn ang="0">
                  <a:pos x="248" y="219"/>
                </a:cxn>
                <a:cxn ang="0">
                  <a:pos x="0" y="410"/>
                </a:cxn>
                <a:cxn ang="0">
                  <a:pos x="127" y="0"/>
                </a:cxn>
              </a:cxnLst>
              <a:rect l="0" t="0" r="r" b="b"/>
              <a:pathLst>
                <a:path w="1559" h="2083">
                  <a:moveTo>
                    <a:pt x="127" y="0"/>
                  </a:moveTo>
                  <a:cubicBezTo>
                    <a:pt x="1559" y="0"/>
                    <a:pt x="1559" y="0"/>
                    <a:pt x="1559" y="0"/>
                  </a:cubicBezTo>
                  <a:cubicBezTo>
                    <a:pt x="1438" y="378"/>
                    <a:pt x="1438" y="378"/>
                    <a:pt x="1438" y="378"/>
                  </a:cubicBezTo>
                  <a:cubicBezTo>
                    <a:pt x="1438" y="378"/>
                    <a:pt x="1401" y="219"/>
                    <a:pt x="1263" y="219"/>
                  </a:cubicBezTo>
                  <a:cubicBezTo>
                    <a:pt x="966" y="219"/>
                    <a:pt x="966" y="219"/>
                    <a:pt x="966" y="219"/>
                  </a:cubicBezTo>
                  <a:cubicBezTo>
                    <a:pt x="966" y="1886"/>
                    <a:pt x="966" y="1886"/>
                    <a:pt x="966" y="1886"/>
                  </a:cubicBezTo>
                  <a:cubicBezTo>
                    <a:pt x="966" y="1991"/>
                    <a:pt x="1106" y="2083"/>
                    <a:pt x="1106" y="2083"/>
                  </a:cubicBezTo>
                  <a:cubicBezTo>
                    <a:pt x="468" y="2083"/>
                    <a:pt x="468" y="2083"/>
                    <a:pt x="468" y="2083"/>
                  </a:cubicBezTo>
                  <a:cubicBezTo>
                    <a:pt x="468" y="2083"/>
                    <a:pt x="606" y="2000"/>
                    <a:pt x="606" y="1886"/>
                  </a:cubicBezTo>
                  <a:cubicBezTo>
                    <a:pt x="606" y="219"/>
                    <a:pt x="606" y="219"/>
                    <a:pt x="606" y="219"/>
                  </a:cubicBezTo>
                  <a:cubicBezTo>
                    <a:pt x="248" y="219"/>
                    <a:pt x="248" y="219"/>
                    <a:pt x="248" y="219"/>
                  </a:cubicBezTo>
                  <a:cubicBezTo>
                    <a:pt x="146" y="219"/>
                    <a:pt x="0" y="410"/>
                    <a:pt x="0" y="410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gray">
            <a:xfrm>
              <a:off x="5495925" y="1858963"/>
              <a:ext cx="554038" cy="671513"/>
            </a:xfrm>
            <a:custGeom>
              <a:avLst/>
              <a:gdLst/>
              <a:ahLst/>
              <a:cxnLst>
                <a:cxn ang="0">
                  <a:pos x="1116" y="0"/>
                </a:cxn>
                <a:cxn ang="0">
                  <a:pos x="1743" y="0"/>
                </a:cxn>
                <a:cxn ang="0">
                  <a:pos x="1609" y="184"/>
                </a:cxn>
                <a:cxn ang="0">
                  <a:pos x="1609" y="1445"/>
                </a:cxn>
                <a:cxn ang="0">
                  <a:pos x="889" y="2115"/>
                </a:cxn>
                <a:cxn ang="0">
                  <a:pos x="138" y="1445"/>
                </a:cxn>
                <a:cxn ang="0">
                  <a:pos x="138" y="184"/>
                </a:cxn>
                <a:cxn ang="0">
                  <a:pos x="0" y="0"/>
                </a:cxn>
                <a:cxn ang="0">
                  <a:pos x="645" y="0"/>
                </a:cxn>
                <a:cxn ang="0">
                  <a:pos x="502" y="184"/>
                </a:cxn>
                <a:cxn ang="0">
                  <a:pos x="502" y="1445"/>
                </a:cxn>
                <a:cxn ang="0">
                  <a:pos x="889" y="1890"/>
                </a:cxn>
                <a:cxn ang="0">
                  <a:pos x="1258" y="1445"/>
                </a:cxn>
                <a:cxn ang="0">
                  <a:pos x="1258" y="184"/>
                </a:cxn>
                <a:cxn ang="0">
                  <a:pos x="1116" y="0"/>
                </a:cxn>
              </a:cxnLst>
              <a:rect l="0" t="0" r="r" b="b"/>
              <a:pathLst>
                <a:path w="1743" h="2115">
                  <a:moveTo>
                    <a:pt x="1116" y="0"/>
                  </a:moveTo>
                  <a:cubicBezTo>
                    <a:pt x="1743" y="0"/>
                    <a:pt x="1743" y="0"/>
                    <a:pt x="1743" y="0"/>
                  </a:cubicBezTo>
                  <a:cubicBezTo>
                    <a:pt x="1743" y="0"/>
                    <a:pt x="1609" y="71"/>
                    <a:pt x="1609" y="184"/>
                  </a:cubicBezTo>
                  <a:cubicBezTo>
                    <a:pt x="1609" y="1445"/>
                    <a:pt x="1609" y="1445"/>
                    <a:pt x="1609" y="1445"/>
                  </a:cubicBezTo>
                  <a:cubicBezTo>
                    <a:pt x="1608" y="1957"/>
                    <a:pt x="1183" y="2115"/>
                    <a:pt x="889" y="2115"/>
                  </a:cubicBezTo>
                  <a:cubicBezTo>
                    <a:pt x="596" y="2115"/>
                    <a:pt x="138" y="1955"/>
                    <a:pt x="138" y="1445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9" y="71"/>
                    <a:pt x="0" y="0"/>
                    <a:pt x="0" y="0"/>
                  </a:cubicBezTo>
                  <a:cubicBezTo>
                    <a:pt x="645" y="0"/>
                    <a:pt x="645" y="0"/>
                    <a:pt x="645" y="0"/>
                  </a:cubicBezTo>
                  <a:cubicBezTo>
                    <a:pt x="645" y="0"/>
                    <a:pt x="502" y="69"/>
                    <a:pt x="502" y="184"/>
                  </a:cubicBezTo>
                  <a:cubicBezTo>
                    <a:pt x="502" y="1445"/>
                    <a:pt x="502" y="1445"/>
                    <a:pt x="502" y="1445"/>
                  </a:cubicBezTo>
                  <a:cubicBezTo>
                    <a:pt x="502" y="1714"/>
                    <a:pt x="680" y="1890"/>
                    <a:pt x="889" y="1890"/>
                  </a:cubicBezTo>
                  <a:cubicBezTo>
                    <a:pt x="1098" y="1890"/>
                    <a:pt x="1257" y="1707"/>
                    <a:pt x="1258" y="1445"/>
                  </a:cubicBezTo>
                  <a:cubicBezTo>
                    <a:pt x="1258" y="184"/>
                    <a:pt x="1258" y="184"/>
                    <a:pt x="1258" y="184"/>
                  </a:cubicBezTo>
                  <a:cubicBezTo>
                    <a:pt x="1258" y="71"/>
                    <a:pt x="1116" y="0"/>
                    <a:pt x="111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gray">
            <a:xfrm>
              <a:off x="3557588" y="1858963"/>
              <a:ext cx="558800" cy="673100"/>
            </a:xfrm>
            <a:custGeom>
              <a:avLst/>
              <a:gdLst/>
              <a:ahLst/>
              <a:cxnLst>
                <a:cxn ang="0">
                  <a:pos x="1122" y="0"/>
                </a:cxn>
                <a:cxn ang="0">
                  <a:pos x="1760" y="0"/>
                </a:cxn>
                <a:cxn ang="0">
                  <a:pos x="1625" y="186"/>
                </a:cxn>
                <a:cxn ang="0">
                  <a:pos x="1624" y="1444"/>
                </a:cxn>
                <a:cxn ang="0">
                  <a:pos x="882" y="2120"/>
                </a:cxn>
                <a:cxn ang="0">
                  <a:pos x="131" y="1444"/>
                </a:cxn>
                <a:cxn ang="0">
                  <a:pos x="130" y="186"/>
                </a:cxn>
                <a:cxn ang="0">
                  <a:pos x="0" y="0"/>
                </a:cxn>
                <a:cxn ang="0">
                  <a:pos x="645" y="0"/>
                </a:cxn>
                <a:cxn ang="0">
                  <a:pos x="496" y="186"/>
                </a:cxn>
                <a:cxn ang="0">
                  <a:pos x="495" y="1444"/>
                </a:cxn>
                <a:cxn ang="0">
                  <a:pos x="882" y="1895"/>
                </a:cxn>
                <a:cxn ang="0">
                  <a:pos x="1258" y="1444"/>
                </a:cxn>
                <a:cxn ang="0">
                  <a:pos x="1259" y="186"/>
                </a:cxn>
                <a:cxn ang="0">
                  <a:pos x="1122" y="0"/>
                </a:cxn>
              </a:cxnLst>
              <a:rect l="0" t="0" r="r" b="b"/>
              <a:pathLst>
                <a:path w="1760" h="2120">
                  <a:moveTo>
                    <a:pt x="1122" y="0"/>
                  </a:moveTo>
                  <a:cubicBezTo>
                    <a:pt x="1760" y="0"/>
                    <a:pt x="1760" y="0"/>
                    <a:pt x="1760" y="0"/>
                  </a:cubicBezTo>
                  <a:cubicBezTo>
                    <a:pt x="1760" y="0"/>
                    <a:pt x="1625" y="74"/>
                    <a:pt x="1625" y="186"/>
                  </a:cubicBezTo>
                  <a:cubicBezTo>
                    <a:pt x="1625" y="186"/>
                    <a:pt x="1624" y="1444"/>
                    <a:pt x="1624" y="1444"/>
                  </a:cubicBezTo>
                  <a:cubicBezTo>
                    <a:pt x="1624" y="1959"/>
                    <a:pt x="1179" y="2120"/>
                    <a:pt x="882" y="2120"/>
                  </a:cubicBezTo>
                  <a:cubicBezTo>
                    <a:pt x="589" y="2120"/>
                    <a:pt x="131" y="1956"/>
                    <a:pt x="131" y="1444"/>
                  </a:cubicBezTo>
                  <a:cubicBezTo>
                    <a:pt x="130" y="186"/>
                    <a:pt x="130" y="186"/>
                    <a:pt x="130" y="186"/>
                  </a:cubicBezTo>
                  <a:cubicBezTo>
                    <a:pt x="130" y="73"/>
                    <a:pt x="0" y="0"/>
                    <a:pt x="0" y="0"/>
                  </a:cubicBezTo>
                  <a:cubicBezTo>
                    <a:pt x="645" y="0"/>
                    <a:pt x="645" y="0"/>
                    <a:pt x="645" y="0"/>
                  </a:cubicBezTo>
                  <a:cubicBezTo>
                    <a:pt x="645" y="0"/>
                    <a:pt x="496" y="73"/>
                    <a:pt x="496" y="186"/>
                  </a:cubicBezTo>
                  <a:cubicBezTo>
                    <a:pt x="495" y="1444"/>
                    <a:pt x="495" y="1444"/>
                    <a:pt x="495" y="1444"/>
                  </a:cubicBezTo>
                  <a:cubicBezTo>
                    <a:pt x="495" y="1710"/>
                    <a:pt x="673" y="1894"/>
                    <a:pt x="882" y="1895"/>
                  </a:cubicBezTo>
                  <a:cubicBezTo>
                    <a:pt x="1091" y="1896"/>
                    <a:pt x="1258" y="1708"/>
                    <a:pt x="1258" y="1444"/>
                  </a:cubicBezTo>
                  <a:cubicBezTo>
                    <a:pt x="1259" y="186"/>
                    <a:pt x="1259" y="186"/>
                    <a:pt x="1259" y="186"/>
                  </a:cubicBezTo>
                  <a:cubicBezTo>
                    <a:pt x="1259" y="73"/>
                    <a:pt x="1122" y="0"/>
                    <a:pt x="1122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gray">
            <a:xfrm>
              <a:off x="5068888" y="1844675"/>
              <a:ext cx="425450" cy="687388"/>
            </a:xfrm>
            <a:custGeom>
              <a:avLst/>
              <a:gdLst/>
              <a:ahLst/>
              <a:cxnLst>
                <a:cxn ang="0">
                  <a:pos x="1152" y="375"/>
                </a:cxn>
                <a:cxn ang="0">
                  <a:pos x="800" y="216"/>
                </a:cxn>
                <a:cxn ang="0">
                  <a:pos x="396" y="531"/>
                </a:cxn>
                <a:cxn ang="0">
                  <a:pos x="782" y="922"/>
                </a:cxn>
                <a:cxn ang="0">
                  <a:pos x="1340" y="1550"/>
                </a:cxn>
                <a:cxn ang="0">
                  <a:pos x="511" y="2163"/>
                </a:cxn>
                <a:cxn ang="0">
                  <a:pos x="121" y="2109"/>
                </a:cxn>
                <a:cxn ang="0">
                  <a:pos x="0" y="1709"/>
                </a:cxn>
                <a:cxn ang="0">
                  <a:pos x="517" y="1936"/>
                </a:cxn>
                <a:cxn ang="0">
                  <a:pos x="983" y="1594"/>
                </a:cxn>
                <a:cxn ang="0">
                  <a:pos x="36" y="573"/>
                </a:cxn>
                <a:cxn ang="0">
                  <a:pos x="765" y="0"/>
                </a:cxn>
                <a:cxn ang="0">
                  <a:pos x="1153" y="53"/>
                </a:cxn>
                <a:cxn ang="0">
                  <a:pos x="1152" y="375"/>
                </a:cxn>
              </a:cxnLst>
              <a:rect l="0" t="0" r="r" b="b"/>
              <a:pathLst>
                <a:path w="1341" h="2163">
                  <a:moveTo>
                    <a:pt x="1152" y="375"/>
                  </a:moveTo>
                  <a:cubicBezTo>
                    <a:pt x="1152" y="375"/>
                    <a:pt x="1062" y="217"/>
                    <a:pt x="800" y="216"/>
                  </a:cubicBezTo>
                  <a:cubicBezTo>
                    <a:pt x="539" y="215"/>
                    <a:pt x="396" y="353"/>
                    <a:pt x="396" y="531"/>
                  </a:cubicBezTo>
                  <a:cubicBezTo>
                    <a:pt x="395" y="733"/>
                    <a:pt x="547" y="809"/>
                    <a:pt x="782" y="922"/>
                  </a:cubicBezTo>
                  <a:cubicBezTo>
                    <a:pt x="1005" y="1029"/>
                    <a:pt x="1341" y="1177"/>
                    <a:pt x="1340" y="1550"/>
                  </a:cubicBezTo>
                  <a:cubicBezTo>
                    <a:pt x="1339" y="1884"/>
                    <a:pt x="1042" y="2163"/>
                    <a:pt x="511" y="2163"/>
                  </a:cubicBezTo>
                  <a:cubicBezTo>
                    <a:pt x="347" y="2163"/>
                    <a:pt x="121" y="2109"/>
                    <a:pt x="121" y="2109"/>
                  </a:cubicBezTo>
                  <a:cubicBezTo>
                    <a:pt x="0" y="1709"/>
                    <a:pt x="0" y="1709"/>
                    <a:pt x="0" y="1709"/>
                  </a:cubicBezTo>
                  <a:cubicBezTo>
                    <a:pt x="112" y="1819"/>
                    <a:pt x="312" y="1936"/>
                    <a:pt x="517" y="1936"/>
                  </a:cubicBezTo>
                  <a:cubicBezTo>
                    <a:pt x="729" y="1936"/>
                    <a:pt x="983" y="1805"/>
                    <a:pt x="983" y="1594"/>
                  </a:cubicBezTo>
                  <a:cubicBezTo>
                    <a:pt x="983" y="1187"/>
                    <a:pt x="36" y="1255"/>
                    <a:pt x="36" y="573"/>
                  </a:cubicBezTo>
                  <a:cubicBezTo>
                    <a:pt x="36" y="339"/>
                    <a:pt x="199" y="0"/>
                    <a:pt x="765" y="0"/>
                  </a:cubicBezTo>
                  <a:cubicBezTo>
                    <a:pt x="948" y="0"/>
                    <a:pt x="1153" y="53"/>
                    <a:pt x="1153" y="53"/>
                  </a:cubicBezTo>
                  <a:lnTo>
                    <a:pt x="1152" y="3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978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79" descr="TitleRed_24_L15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0" y="0"/>
            <a:ext cx="9144000" cy="3730625"/>
          </a:xfrm>
          <a:prstGeom prst="rect">
            <a:avLst/>
          </a:prstGeom>
          <a:noFill/>
        </p:spPr>
      </p:pic>
      <p:grpSp>
        <p:nvGrpSpPr>
          <p:cNvPr id="50" name="Group 49"/>
          <p:cNvGrpSpPr>
            <a:grpSpLocks noChangeAspect="1"/>
          </p:cNvGrpSpPr>
          <p:nvPr userDrawn="1"/>
        </p:nvGrpSpPr>
        <p:grpSpPr bwMode="gray">
          <a:xfrm>
            <a:off x="7606538" y="114300"/>
            <a:ext cx="1418400" cy="792555"/>
            <a:chOff x="7324408" y="0"/>
            <a:chExt cx="1647825" cy="920750"/>
          </a:xfrm>
        </p:grpSpPr>
        <p:sp>
          <p:nvSpPr>
            <p:cNvPr id="51" name="AutoShape 48"/>
            <p:cNvSpPr>
              <a:spLocks noChangeAspect="1" noChangeArrowheads="1" noTextEdit="1"/>
            </p:cNvSpPr>
            <p:nvPr userDrawn="1"/>
          </p:nvSpPr>
          <p:spPr bwMode="gray">
            <a:xfrm>
              <a:off x="7324408" y="0"/>
              <a:ext cx="1647825" cy="92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49"/>
            <p:cNvSpPr>
              <a:spLocks/>
            </p:cNvSpPr>
            <p:nvPr userDrawn="1"/>
          </p:nvSpPr>
          <p:spPr bwMode="gray">
            <a:xfrm>
              <a:off x="7405371" y="773113"/>
              <a:ext cx="41275" cy="68263"/>
            </a:xfrm>
            <a:custGeom>
              <a:avLst/>
              <a:gdLst/>
              <a:ahLst/>
              <a:cxnLst>
                <a:cxn ang="0">
                  <a:pos x="0" y="731"/>
                </a:cxn>
                <a:cxn ang="0">
                  <a:pos x="0" y="643"/>
                </a:cxn>
                <a:cxn ang="0">
                  <a:pos x="177" y="684"/>
                </a:cxn>
                <a:cxn ang="0">
                  <a:pos x="355" y="568"/>
                </a:cxn>
                <a:cxn ang="0">
                  <a:pos x="325" y="493"/>
                </a:cxn>
                <a:cxn ang="0">
                  <a:pos x="271" y="452"/>
                </a:cxn>
                <a:cxn ang="0">
                  <a:pos x="203" y="417"/>
                </a:cxn>
                <a:cxn ang="0">
                  <a:pos x="62" y="323"/>
                </a:cxn>
                <a:cxn ang="0">
                  <a:pos x="12" y="190"/>
                </a:cxn>
                <a:cxn ang="0">
                  <a:pos x="90" y="41"/>
                </a:cxn>
                <a:cxn ang="0">
                  <a:pos x="257" y="0"/>
                </a:cxn>
                <a:cxn ang="0">
                  <a:pos x="411" y="24"/>
                </a:cxn>
                <a:cxn ang="0">
                  <a:pos x="411" y="106"/>
                </a:cxn>
                <a:cxn ang="0">
                  <a:pos x="262" y="74"/>
                </a:cxn>
                <a:cxn ang="0">
                  <a:pos x="162" y="98"/>
                </a:cxn>
                <a:cxn ang="0">
                  <a:pos x="120" y="178"/>
                </a:cxn>
                <a:cxn ang="0">
                  <a:pos x="149" y="253"/>
                </a:cxn>
                <a:cxn ang="0">
                  <a:pos x="273" y="331"/>
                </a:cxn>
                <a:cxn ang="0">
                  <a:pos x="374" y="388"/>
                </a:cxn>
                <a:cxn ang="0">
                  <a:pos x="444" y="465"/>
                </a:cxn>
                <a:cxn ang="0">
                  <a:pos x="463" y="556"/>
                </a:cxn>
                <a:cxn ang="0">
                  <a:pos x="184" y="762"/>
                </a:cxn>
                <a:cxn ang="0">
                  <a:pos x="0" y="731"/>
                </a:cxn>
              </a:cxnLst>
              <a:rect l="0" t="0" r="r" b="b"/>
              <a:pathLst>
                <a:path w="463" h="762">
                  <a:moveTo>
                    <a:pt x="0" y="731"/>
                  </a:moveTo>
                  <a:cubicBezTo>
                    <a:pt x="0" y="643"/>
                    <a:pt x="0" y="643"/>
                    <a:pt x="0" y="643"/>
                  </a:cubicBezTo>
                  <a:cubicBezTo>
                    <a:pt x="48" y="670"/>
                    <a:pt x="107" y="684"/>
                    <a:pt x="177" y="684"/>
                  </a:cubicBezTo>
                  <a:cubicBezTo>
                    <a:pt x="296" y="684"/>
                    <a:pt x="355" y="645"/>
                    <a:pt x="355" y="568"/>
                  </a:cubicBezTo>
                  <a:cubicBezTo>
                    <a:pt x="355" y="538"/>
                    <a:pt x="345" y="513"/>
                    <a:pt x="325" y="493"/>
                  </a:cubicBezTo>
                  <a:cubicBezTo>
                    <a:pt x="309" y="477"/>
                    <a:pt x="291" y="463"/>
                    <a:pt x="271" y="452"/>
                  </a:cubicBezTo>
                  <a:cubicBezTo>
                    <a:pt x="253" y="442"/>
                    <a:pt x="231" y="431"/>
                    <a:pt x="203" y="417"/>
                  </a:cubicBezTo>
                  <a:cubicBezTo>
                    <a:pt x="135" y="384"/>
                    <a:pt x="89" y="352"/>
                    <a:pt x="62" y="323"/>
                  </a:cubicBezTo>
                  <a:cubicBezTo>
                    <a:pt x="29" y="286"/>
                    <a:pt x="12" y="242"/>
                    <a:pt x="12" y="190"/>
                  </a:cubicBezTo>
                  <a:cubicBezTo>
                    <a:pt x="12" y="124"/>
                    <a:pt x="38" y="74"/>
                    <a:pt x="90" y="41"/>
                  </a:cubicBezTo>
                  <a:cubicBezTo>
                    <a:pt x="134" y="13"/>
                    <a:pt x="189" y="0"/>
                    <a:pt x="257" y="0"/>
                  </a:cubicBezTo>
                  <a:cubicBezTo>
                    <a:pt x="304" y="0"/>
                    <a:pt x="355" y="8"/>
                    <a:pt x="411" y="24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364" y="85"/>
                    <a:pt x="314" y="74"/>
                    <a:pt x="262" y="74"/>
                  </a:cubicBezTo>
                  <a:cubicBezTo>
                    <a:pt x="222" y="74"/>
                    <a:pt x="188" y="82"/>
                    <a:pt x="162" y="98"/>
                  </a:cubicBezTo>
                  <a:cubicBezTo>
                    <a:pt x="134" y="115"/>
                    <a:pt x="120" y="141"/>
                    <a:pt x="120" y="178"/>
                  </a:cubicBezTo>
                  <a:cubicBezTo>
                    <a:pt x="120" y="209"/>
                    <a:pt x="130" y="234"/>
                    <a:pt x="149" y="253"/>
                  </a:cubicBezTo>
                  <a:cubicBezTo>
                    <a:pt x="168" y="273"/>
                    <a:pt x="209" y="298"/>
                    <a:pt x="273" y="331"/>
                  </a:cubicBezTo>
                  <a:cubicBezTo>
                    <a:pt x="324" y="356"/>
                    <a:pt x="357" y="375"/>
                    <a:pt x="374" y="388"/>
                  </a:cubicBezTo>
                  <a:cubicBezTo>
                    <a:pt x="407" y="412"/>
                    <a:pt x="430" y="437"/>
                    <a:pt x="444" y="465"/>
                  </a:cubicBezTo>
                  <a:cubicBezTo>
                    <a:pt x="457" y="490"/>
                    <a:pt x="463" y="520"/>
                    <a:pt x="463" y="556"/>
                  </a:cubicBezTo>
                  <a:cubicBezTo>
                    <a:pt x="463" y="693"/>
                    <a:pt x="370" y="762"/>
                    <a:pt x="184" y="762"/>
                  </a:cubicBezTo>
                  <a:cubicBezTo>
                    <a:pt x="109" y="762"/>
                    <a:pt x="48" y="752"/>
                    <a:pt x="0" y="7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50"/>
            <p:cNvSpPr>
              <a:spLocks/>
            </p:cNvSpPr>
            <p:nvPr userDrawn="1"/>
          </p:nvSpPr>
          <p:spPr bwMode="gray">
            <a:xfrm>
              <a:off x="7462521" y="742950"/>
              <a:ext cx="47625" cy="96838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51"/>
            <p:cNvSpPr>
              <a:spLocks noEditPoints="1"/>
            </p:cNvSpPr>
            <p:nvPr userDrawn="1"/>
          </p:nvSpPr>
          <p:spPr bwMode="gray">
            <a:xfrm>
              <a:off x="7524433" y="773113"/>
              <a:ext cx="50800" cy="68263"/>
            </a:xfrm>
            <a:custGeom>
              <a:avLst/>
              <a:gdLst/>
              <a:ahLst/>
              <a:cxnLst>
                <a:cxn ang="0">
                  <a:pos x="437" y="286"/>
                </a:cxn>
                <a:cxn ang="0">
                  <a:pos x="437" y="248"/>
                </a:cxn>
                <a:cxn ang="0">
                  <a:pos x="415" y="138"/>
                </a:cxn>
                <a:cxn ang="0">
                  <a:pos x="271" y="77"/>
                </a:cxn>
                <a:cxn ang="0">
                  <a:pos x="70" y="118"/>
                </a:cxn>
                <a:cxn ang="0">
                  <a:pos x="70" y="31"/>
                </a:cxn>
                <a:cxn ang="0">
                  <a:pos x="284" y="0"/>
                </a:cxn>
                <a:cxn ang="0">
                  <a:pos x="516" y="76"/>
                </a:cxn>
                <a:cxn ang="0">
                  <a:pos x="558" y="200"/>
                </a:cxn>
                <a:cxn ang="0">
                  <a:pos x="561" y="290"/>
                </a:cxn>
                <a:cxn ang="0">
                  <a:pos x="561" y="727"/>
                </a:cxn>
                <a:cxn ang="0">
                  <a:pos x="293" y="762"/>
                </a:cxn>
                <a:cxn ang="0">
                  <a:pos x="83" y="720"/>
                </a:cxn>
                <a:cxn ang="0">
                  <a:pos x="0" y="558"/>
                </a:cxn>
                <a:cxn ang="0">
                  <a:pos x="96" y="363"/>
                </a:cxn>
                <a:cxn ang="0">
                  <a:pos x="336" y="297"/>
                </a:cxn>
                <a:cxn ang="0">
                  <a:pos x="437" y="286"/>
                </a:cxn>
                <a:cxn ang="0">
                  <a:pos x="437" y="356"/>
                </a:cxn>
                <a:cxn ang="0">
                  <a:pos x="267" y="382"/>
                </a:cxn>
                <a:cxn ang="0">
                  <a:pos x="127" y="545"/>
                </a:cxn>
                <a:cxn ang="0">
                  <a:pos x="168" y="650"/>
                </a:cxn>
                <a:cxn ang="0">
                  <a:pos x="312" y="687"/>
                </a:cxn>
                <a:cxn ang="0">
                  <a:pos x="437" y="670"/>
                </a:cxn>
                <a:cxn ang="0">
                  <a:pos x="437" y="356"/>
                </a:cxn>
              </a:cxnLst>
              <a:rect l="0" t="0" r="r" b="b"/>
              <a:pathLst>
                <a:path w="561" h="762">
                  <a:moveTo>
                    <a:pt x="437" y="286"/>
                  </a:moveTo>
                  <a:cubicBezTo>
                    <a:pt x="437" y="248"/>
                    <a:pt x="437" y="248"/>
                    <a:pt x="437" y="248"/>
                  </a:cubicBezTo>
                  <a:cubicBezTo>
                    <a:pt x="437" y="200"/>
                    <a:pt x="430" y="164"/>
                    <a:pt x="415" y="138"/>
                  </a:cubicBezTo>
                  <a:cubicBezTo>
                    <a:pt x="392" y="97"/>
                    <a:pt x="344" y="77"/>
                    <a:pt x="271" y="77"/>
                  </a:cubicBezTo>
                  <a:cubicBezTo>
                    <a:pt x="206" y="77"/>
                    <a:pt x="139" y="91"/>
                    <a:pt x="70" y="11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139" y="10"/>
                    <a:pt x="210" y="0"/>
                    <a:pt x="284" y="0"/>
                  </a:cubicBezTo>
                  <a:cubicBezTo>
                    <a:pt x="397" y="0"/>
                    <a:pt x="474" y="25"/>
                    <a:pt x="516" y="76"/>
                  </a:cubicBezTo>
                  <a:cubicBezTo>
                    <a:pt x="539" y="104"/>
                    <a:pt x="553" y="145"/>
                    <a:pt x="558" y="200"/>
                  </a:cubicBezTo>
                  <a:cubicBezTo>
                    <a:pt x="560" y="220"/>
                    <a:pt x="561" y="250"/>
                    <a:pt x="561" y="290"/>
                  </a:cubicBezTo>
                  <a:cubicBezTo>
                    <a:pt x="561" y="727"/>
                    <a:pt x="561" y="727"/>
                    <a:pt x="561" y="727"/>
                  </a:cubicBezTo>
                  <a:cubicBezTo>
                    <a:pt x="477" y="750"/>
                    <a:pt x="387" y="762"/>
                    <a:pt x="293" y="762"/>
                  </a:cubicBezTo>
                  <a:cubicBezTo>
                    <a:pt x="203" y="762"/>
                    <a:pt x="133" y="748"/>
                    <a:pt x="83" y="720"/>
                  </a:cubicBezTo>
                  <a:cubicBezTo>
                    <a:pt x="28" y="689"/>
                    <a:pt x="0" y="635"/>
                    <a:pt x="0" y="558"/>
                  </a:cubicBezTo>
                  <a:cubicBezTo>
                    <a:pt x="0" y="470"/>
                    <a:pt x="32" y="405"/>
                    <a:pt x="96" y="363"/>
                  </a:cubicBezTo>
                  <a:cubicBezTo>
                    <a:pt x="143" y="332"/>
                    <a:pt x="223" y="310"/>
                    <a:pt x="336" y="297"/>
                  </a:cubicBezTo>
                  <a:cubicBezTo>
                    <a:pt x="357" y="294"/>
                    <a:pt x="391" y="291"/>
                    <a:pt x="437" y="286"/>
                  </a:cubicBezTo>
                  <a:close/>
                  <a:moveTo>
                    <a:pt x="437" y="356"/>
                  </a:moveTo>
                  <a:cubicBezTo>
                    <a:pt x="362" y="363"/>
                    <a:pt x="305" y="372"/>
                    <a:pt x="267" y="382"/>
                  </a:cubicBezTo>
                  <a:cubicBezTo>
                    <a:pt x="173" y="405"/>
                    <a:pt x="127" y="460"/>
                    <a:pt x="127" y="545"/>
                  </a:cubicBezTo>
                  <a:cubicBezTo>
                    <a:pt x="127" y="593"/>
                    <a:pt x="140" y="627"/>
                    <a:pt x="168" y="650"/>
                  </a:cubicBezTo>
                  <a:cubicBezTo>
                    <a:pt x="198" y="675"/>
                    <a:pt x="246" y="687"/>
                    <a:pt x="312" y="687"/>
                  </a:cubicBezTo>
                  <a:cubicBezTo>
                    <a:pt x="357" y="687"/>
                    <a:pt x="398" y="681"/>
                    <a:pt x="437" y="670"/>
                  </a:cubicBezTo>
                  <a:lnTo>
                    <a:pt x="437" y="3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52"/>
            <p:cNvSpPr>
              <a:spLocks noEditPoints="1"/>
            </p:cNvSpPr>
            <p:nvPr userDrawn="1"/>
          </p:nvSpPr>
          <p:spPr bwMode="gray">
            <a:xfrm>
              <a:off x="7594283" y="773113"/>
              <a:ext cx="50800" cy="96838"/>
            </a:xfrm>
            <a:custGeom>
              <a:avLst/>
              <a:gdLst/>
              <a:ahLst/>
              <a:cxnLst>
                <a:cxn ang="0">
                  <a:pos x="123" y="711"/>
                </a:cxn>
                <a:cxn ang="0">
                  <a:pos x="123" y="1087"/>
                </a:cxn>
                <a:cxn ang="0">
                  <a:pos x="0" y="1087"/>
                </a:cxn>
                <a:cxn ang="0">
                  <a:pos x="0" y="28"/>
                </a:cxn>
                <a:cxn ang="0">
                  <a:pos x="249" y="0"/>
                </a:cxn>
                <a:cxn ang="0">
                  <a:pos x="505" y="113"/>
                </a:cxn>
                <a:cxn ang="0">
                  <a:pos x="567" y="379"/>
                </a:cxn>
                <a:cxn ang="0">
                  <a:pos x="489" y="662"/>
                </a:cxn>
                <a:cxn ang="0">
                  <a:pos x="274" y="762"/>
                </a:cxn>
                <a:cxn ang="0">
                  <a:pos x="172" y="742"/>
                </a:cxn>
                <a:cxn ang="0">
                  <a:pos x="123" y="711"/>
                </a:cxn>
                <a:cxn ang="0">
                  <a:pos x="123" y="625"/>
                </a:cxn>
                <a:cxn ang="0">
                  <a:pos x="260" y="687"/>
                </a:cxn>
                <a:cxn ang="0">
                  <a:pos x="400" y="591"/>
                </a:cxn>
                <a:cxn ang="0">
                  <a:pos x="441" y="378"/>
                </a:cxn>
                <a:cxn ang="0">
                  <a:pos x="386" y="140"/>
                </a:cxn>
                <a:cxn ang="0">
                  <a:pos x="230" y="74"/>
                </a:cxn>
                <a:cxn ang="0">
                  <a:pos x="123" y="83"/>
                </a:cxn>
                <a:cxn ang="0">
                  <a:pos x="123" y="625"/>
                </a:cxn>
              </a:cxnLst>
              <a:rect l="0" t="0" r="r" b="b"/>
              <a:pathLst>
                <a:path w="567" h="1087">
                  <a:moveTo>
                    <a:pt x="123" y="711"/>
                  </a:moveTo>
                  <a:cubicBezTo>
                    <a:pt x="123" y="1087"/>
                    <a:pt x="123" y="1087"/>
                    <a:pt x="123" y="1087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5" y="9"/>
                    <a:pt x="168" y="0"/>
                    <a:pt x="249" y="0"/>
                  </a:cubicBezTo>
                  <a:cubicBezTo>
                    <a:pt x="374" y="0"/>
                    <a:pt x="459" y="37"/>
                    <a:pt x="505" y="113"/>
                  </a:cubicBezTo>
                  <a:cubicBezTo>
                    <a:pt x="546" y="180"/>
                    <a:pt x="567" y="269"/>
                    <a:pt x="567" y="379"/>
                  </a:cubicBezTo>
                  <a:cubicBezTo>
                    <a:pt x="567" y="495"/>
                    <a:pt x="541" y="590"/>
                    <a:pt x="489" y="662"/>
                  </a:cubicBezTo>
                  <a:cubicBezTo>
                    <a:pt x="440" y="728"/>
                    <a:pt x="369" y="762"/>
                    <a:pt x="274" y="762"/>
                  </a:cubicBezTo>
                  <a:cubicBezTo>
                    <a:pt x="234" y="762"/>
                    <a:pt x="200" y="755"/>
                    <a:pt x="172" y="742"/>
                  </a:cubicBezTo>
                  <a:cubicBezTo>
                    <a:pt x="159" y="736"/>
                    <a:pt x="142" y="725"/>
                    <a:pt x="123" y="711"/>
                  </a:cubicBezTo>
                  <a:close/>
                  <a:moveTo>
                    <a:pt x="123" y="625"/>
                  </a:moveTo>
                  <a:cubicBezTo>
                    <a:pt x="165" y="666"/>
                    <a:pt x="210" y="687"/>
                    <a:pt x="260" y="687"/>
                  </a:cubicBezTo>
                  <a:cubicBezTo>
                    <a:pt x="324" y="687"/>
                    <a:pt x="371" y="655"/>
                    <a:pt x="400" y="591"/>
                  </a:cubicBezTo>
                  <a:cubicBezTo>
                    <a:pt x="427" y="533"/>
                    <a:pt x="441" y="462"/>
                    <a:pt x="441" y="378"/>
                  </a:cubicBezTo>
                  <a:cubicBezTo>
                    <a:pt x="441" y="272"/>
                    <a:pt x="422" y="193"/>
                    <a:pt x="386" y="140"/>
                  </a:cubicBezTo>
                  <a:cubicBezTo>
                    <a:pt x="356" y="96"/>
                    <a:pt x="304" y="74"/>
                    <a:pt x="230" y="74"/>
                  </a:cubicBezTo>
                  <a:cubicBezTo>
                    <a:pt x="198" y="74"/>
                    <a:pt x="162" y="77"/>
                    <a:pt x="123" y="83"/>
                  </a:cubicBezTo>
                  <a:lnTo>
                    <a:pt x="123" y="6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6" name="Freeform 53"/>
            <p:cNvSpPr>
              <a:spLocks noEditPoints="1"/>
            </p:cNvSpPr>
            <p:nvPr userDrawn="1"/>
          </p:nvSpPr>
          <p:spPr bwMode="gray">
            <a:xfrm>
              <a:off x="7659371" y="752475"/>
              <a:ext cx="14288" cy="87313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31" y="25"/>
                </a:cxn>
                <a:cxn ang="0">
                  <a:pos x="150" y="76"/>
                </a:cxn>
                <a:cxn ang="0">
                  <a:pos x="126" y="132"/>
                </a:cxn>
                <a:cxn ang="0">
                  <a:pos x="74" y="151"/>
                </a:cxn>
                <a:cxn ang="0">
                  <a:pos x="19" y="127"/>
                </a:cxn>
                <a:cxn ang="0">
                  <a:pos x="0" y="75"/>
                </a:cxn>
                <a:cxn ang="0">
                  <a:pos x="24" y="20"/>
                </a:cxn>
                <a:cxn ang="0">
                  <a:pos x="75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8" y="265"/>
                </a:cxn>
                <a:cxn ang="0">
                  <a:pos x="138" y="987"/>
                </a:cxn>
                <a:cxn ang="0">
                  <a:pos x="15" y="987"/>
                </a:cxn>
              </a:cxnLst>
              <a:rect l="0" t="0" r="r" b="b"/>
              <a:pathLst>
                <a:path w="150" h="987">
                  <a:moveTo>
                    <a:pt x="75" y="0"/>
                  </a:moveTo>
                  <a:cubicBezTo>
                    <a:pt x="97" y="0"/>
                    <a:pt x="116" y="9"/>
                    <a:pt x="131" y="25"/>
                  </a:cubicBezTo>
                  <a:cubicBezTo>
                    <a:pt x="144" y="40"/>
                    <a:pt x="150" y="57"/>
                    <a:pt x="150" y="76"/>
                  </a:cubicBezTo>
                  <a:cubicBezTo>
                    <a:pt x="150" y="98"/>
                    <a:pt x="142" y="117"/>
                    <a:pt x="126" y="132"/>
                  </a:cubicBezTo>
                  <a:cubicBezTo>
                    <a:pt x="112" y="145"/>
                    <a:pt x="94" y="151"/>
                    <a:pt x="74" y="151"/>
                  </a:cubicBezTo>
                  <a:cubicBezTo>
                    <a:pt x="52" y="151"/>
                    <a:pt x="33" y="143"/>
                    <a:pt x="19" y="127"/>
                  </a:cubicBezTo>
                  <a:cubicBezTo>
                    <a:pt x="6" y="112"/>
                    <a:pt x="0" y="95"/>
                    <a:pt x="0" y="75"/>
                  </a:cubicBezTo>
                  <a:cubicBezTo>
                    <a:pt x="0" y="53"/>
                    <a:pt x="8" y="35"/>
                    <a:pt x="24" y="20"/>
                  </a:cubicBezTo>
                  <a:cubicBezTo>
                    <a:pt x="38" y="7"/>
                    <a:pt x="55" y="0"/>
                    <a:pt x="75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987"/>
                    <a:pt x="138" y="987"/>
                    <a:pt x="138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54"/>
            <p:cNvSpPr>
              <a:spLocks/>
            </p:cNvSpPr>
            <p:nvPr userDrawn="1"/>
          </p:nvSpPr>
          <p:spPr bwMode="gray">
            <a:xfrm>
              <a:off x="7692708" y="773113"/>
              <a:ext cx="49213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89" y="0"/>
                </a:cxn>
                <a:cxn ang="0">
                  <a:pos x="526" y="113"/>
                </a:cxn>
                <a:cxn ang="0">
                  <a:pos x="548" y="299"/>
                </a:cxn>
                <a:cxn ang="0">
                  <a:pos x="548" y="742"/>
                </a:cxn>
                <a:cxn ang="0">
                  <a:pos x="424" y="742"/>
                </a:cxn>
                <a:cxn ang="0">
                  <a:pos x="424" y="306"/>
                </a:cxn>
                <a:cxn ang="0">
                  <a:pos x="403" y="134"/>
                </a:cxn>
                <a:cxn ang="0">
                  <a:pos x="277" y="74"/>
                </a:cxn>
                <a:cxn ang="0">
                  <a:pos x="123" y="90"/>
                </a:cxn>
                <a:cxn ang="0">
                  <a:pos x="123" y="742"/>
                </a:cxn>
                <a:cxn ang="0">
                  <a:pos x="0" y="742"/>
                </a:cxn>
              </a:cxnLst>
              <a:rect l="0" t="0" r="r" b="b"/>
              <a:pathLst>
                <a:path w="548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4" y="9"/>
                    <a:pt x="210" y="0"/>
                    <a:pt x="289" y="0"/>
                  </a:cubicBezTo>
                  <a:cubicBezTo>
                    <a:pt x="415" y="0"/>
                    <a:pt x="494" y="38"/>
                    <a:pt x="526" y="113"/>
                  </a:cubicBezTo>
                  <a:cubicBezTo>
                    <a:pt x="541" y="149"/>
                    <a:pt x="548" y="210"/>
                    <a:pt x="548" y="299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424" y="742"/>
                    <a:pt x="424" y="742"/>
                    <a:pt x="424" y="742"/>
                  </a:cubicBezTo>
                  <a:cubicBezTo>
                    <a:pt x="424" y="306"/>
                    <a:pt x="424" y="306"/>
                    <a:pt x="424" y="306"/>
                  </a:cubicBezTo>
                  <a:cubicBezTo>
                    <a:pt x="424" y="221"/>
                    <a:pt x="417" y="163"/>
                    <a:pt x="403" y="134"/>
                  </a:cubicBezTo>
                  <a:cubicBezTo>
                    <a:pt x="382" y="94"/>
                    <a:pt x="341" y="74"/>
                    <a:pt x="277" y="74"/>
                  </a:cubicBezTo>
                  <a:cubicBezTo>
                    <a:pt x="227" y="74"/>
                    <a:pt x="176" y="80"/>
                    <a:pt x="123" y="90"/>
                  </a:cubicBezTo>
                  <a:cubicBezTo>
                    <a:pt x="123" y="742"/>
                    <a:pt x="123" y="742"/>
                    <a:pt x="123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8" name="Freeform 55"/>
            <p:cNvSpPr>
              <a:spLocks noEditPoints="1"/>
            </p:cNvSpPr>
            <p:nvPr userDrawn="1"/>
          </p:nvSpPr>
          <p:spPr bwMode="gray">
            <a:xfrm>
              <a:off x="7756208" y="773113"/>
              <a:ext cx="50800" cy="98425"/>
            </a:xfrm>
            <a:custGeom>
              <a:avLst/>
              <a:gdLst/>
              <a:ahLst/>
              <a:cxnLst>
                <a:cxn ang="0">
                  <a:pos x="445" y="677"/>
                </a:cxn>
                <a:cxn ang="0">
                  <a:pos x="399" y="721"/>
                </a:cxn>
                <a:cxn ang="0">
                  <a:pos x="257" y="762"/>
                </a:cxn>
                <a:cxn ang="0">
                  <a:pos x="97" y="708"/>
                </a:cxn>
                <a:cxn ang="0">
                  <a:pos x="0" y="414"/>
                </a:cxn>
                <a:cxn ang="0">
                  <a:pos x="71" y="131"/>
                </a:cxn>
                <a:cxn ang="0">
                  <a:pos x="340" y="0"/>
                </a:cxn>
                <a:cxn ang="0">
                  <a:pos x="569" y="28"/>
                </a:cxn>
                <a:cxn ang="0">
                  <a:pos x="569" y="601"/>
                </a:cxn>
                <a:cxn ang="0">
                  <a:pos x="555" y="843"/>
                </a:cxn>
                <a:cxn ang="0">
                  <a:pos x="422" y="1052"/>
                </a:cxn>
                <a:cxn ang="0">
                  <a:pos x="191" y="1098"/>
                </a:cxn>
                <a:cxn ang="0">
                  <a:pos x="98" y="1092"/>
                </a:cxn>
                <a:cxn ang="0">
                  <a:pos x="98" y="1018"/>
                </a:cxn>
                <a:cxn ang="0">
                  <a:pos x="190" y="1024"/>
                </a:cxn>
                <a:cxn ang="0">
                  <a:pos x="341" y="997"/>
                </a:cxn>
                <a:cxn ang="0">
                  <a:pos x="434" y="858"/>
                </a:cxn>
                <a:cxn ang="0">
                  <a:pos x="445" y="716"/>
                </a:cxn>
                <a:cxn ang="0">
                  <a:pos x="445" y="677"/>
                </a:cxn>
                <a:cxn ang="0">
                  <a:pos x="445" y="81"/>
                </a:cxn>
                <a:cxn ang="0">
                  <a:pos x="353" y="74"/>
                </a:cxn>
                <a:cxn ang="0">
                  <a:pos x="231" y="106"/>
                </a:cxn>
                <a:cxn ang="0">
                  <a:pos x="152" y="233"/>
                </a:cxn>
                <a:cxn ang="0">
                  <a:pos x="126" y="419"/>
                </a:cxn>
                <a:cxn ang="0">
                  <a:pos x="174" y="633"/>
                </a:cxn>
                <a:cxn ang="0">
                  <a:pos x="274" y="687"/>
                </a:cxn>
                <a:cxn ang="0">
                  <a:pos x="371" y="654"/>
                </a:cxn>
                <a:cxn ang="0">
                  <a:pos x="435" y="566"/>
                </a:cxn>
                <a:cxn ang="0">
                  <a:pos x="445" y="483"/>
                </a:cxn>
                <a:cxn ang="0">
                  <a:pos x="445" y="81"/>
                </a:cxn>
              </a:cxnLst>
              <a:rect l="0" t="0" r="r" b="b"/>
              <a:pathLst>
                <a:path w="569" h="1098">
                  <a:moveTo>
                    <a:pt x="445" y="677"/>
                  </a:moveTo>
                  <a:cubicBezTo>
                    <a:pt x="427" y="697"/>
                    <a:pt x="412" y="712"/>
                    <a:pt x="399" y="721"/>
                  </a:cubicBezTo>
                  <a:cubicBezTo>
                    <a:pt x="362" y="748"/>
                    <a:pt x="314" y="762"/>
                    <a:pt x="257" y="762"/>
                  </a:cubicBezTo>
                  <a:cubicBezTo>
                    <a:pt x="192" y="762"/>
                    <a:pt x="139" y="744"/>
                    <a:pt x="97" y="708"/>
                  </a:cubicBezTo>
                  <a:cubicBezTo>
                    <a:pt x="32" y="654"/>
                    <a:pt x="0" y="556"/>
                    <a:pt x="0" y="414"/>
                  </a:cubicBezTo>
                  <a:cubicBezTo>
                    <a:pt x="0" y="300"/>
                    <a:pt x="24" y="206"/>
                    <a:pt x="71" y="131"/>
                  </a:cubicBezTo>
                  <a:cubicBezTo>
                    <a:pt x="126" y="44"/>
                    <a:pt x="216" y="0"/>
                    <a:pt x="340" y="0"/>
                  </a:cubicBezTo>
                  <a:cubicBezTo>
                    <a:pt x="414" y="0"/>
                    <a:pt x="490" y="9"/>
                    <a:pt x="569" y="28"/>
                  </a:cubicBezTo>
                  <a:cubicBezTo>
                    <a:pt x="569" y="601"/>
                    <a:pt x="569" y="601"/>
                    <a:pt x="569" y="601"/>
                  </a:cubicBezTo>
                  <a:cubicBezTo>
                    <a:pt x="569" y="707"/>
                    <a:pt x="564" y="788"/>
                    <a:pt x="555" y="843"/>
                  </a:cubicBezTo>
                  <a:cubicBezTo>
                    <a:pt x="538" y="944"/>
                    <a:pt x="494" y="1013"/>
                    <a:pt x="422" y="1052"/>
                  </a:cubicBezTo>
                  <a:cubicBezTo>
                    <a:pt x="363" y="1083"/>
                    <a:pt x="286" y="1098"/>
                    <a:pt x="191" y="1098"/>
                  </a:cubicBezTo>
                  <a:cubicBezTo>
                    <a:pt x="164" y="1098"/>
                    <a:pt x="133" y="1096"/>
                    <a:pt x="98" y="1092"/>
                  </a:cubicBezTo>
                  <a:cubicBezTo>
                    <a:pt x="98" y="1018"/>
                    <a:pt x="98" y="1018"/>
                    <a:pt x="98" y="1018"/>
                  </a:cubicBezTo>
                  <a:cubicBezTo>
                    <a:pt x="130" y="1022"/>
                    <a:pt x="160" y="1024"/>
                    <a:pt x="190" y="1024"/>
                  </a:cubicBezTo>
                  <a:cubicBezTo>
                    <a:pt x="258" y="1024"/>
                    <a:pt x="308" y="1015"/>
                    <a:pt x="341" y="997"/>
                  </a:cubicBezTo>
                  <a:cubicBezTo>
                    <a:pt x="390" y="971"/>
                    <a:pt x="421" y="924"/>
                    <a:pt x="434" y="858"/>
                  </a:cubicBezTo>
                  <a:cubicBezTo>
                    <a:pt x="442" y="821"/>
                    <a:pt x="445" y="773"/>
                    <a:pt x="445" y="716"/>
                  </a:cubicBezTo>
                  <a:lnTo>
                    <a:pt x="445" y="677"/>
                  </a:lnTo>
                  <a:close/>
                  <a:moveTo>
                    <a:pt x="445" y="81"/>
                  </a:moveTo>
                  <a:cubicBezTo>
                    <a:pt x="411" y="77"/>
                    <a:pt x="380" y="74"/>
                    <a:pt x="353" y="74"/>
                  </a:cubicBezTo>
                  <a:cubicBezTo>
                    <a:pt x="301" y="74"/>
                    <a:pt x="260" y="85"/>
                    <a:pt x="231" y="106"/>
                  </a:cubicBezTo>
                  <a:cubicBezTo>
                    <a:pt x="197" y="130"/>
                    <a:pt x="171" y="173"/>
                    <a:pt x="152" y="233"/>
                  </a:cubicBezTo>
                  <a:cubicBezTo>
                    <a:pt x="135" y="287"/>
                    <a:pt x="126" y="348"/>
                    <a:pt x="126" y="419"/>
                  </a:cubicBezTo>
                  <a:cubicBezTo>
                    <a:pt x="126" y="517"/>
                    <a:pt x="142" y="589"/>
                    <a:pt x="174" y="633"/>
                  </a:cubicBezTo>
                  <a:cubicBezTo>
                    <a:pt x="199" y="669"/>
                    <a:pt x="233" y="687"/>
                    <a:pt x="274" y="687"/>
                  </a:cubicBezTo>
                  <a:cubicBezTo>
                    <a:pt x="308" y="687"/>
                    <a:pt x="341" y="676"/>
                    <a:pt x="371" y="654"/>
                  </a:cubicBezTo>
                  <a:cubicBezTo>
                    <a:pt x="401" y="631"/>
                    <a:pt x="423" y="602"/>
                    <a:pt x="435" y="566"/>
                  </a:cubicBezTo>
                  <a:cubicBezTo>
                    <a:pt x="442" y="547"/>
                    <a:pt x="445" y="520"/>
                    <a:pt x="445" y="483"/>
                  </a:cubicBezTo>
                  <a:lnTo>
                    <a:pt x="445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56"/>
            <p:cNvSpPr>
              <a:spLocks/>
            </p:cNvSpPr>
            <p:nvPr userDrawn="1"/>
          </p:nvSpPr>
          <p:spPr bwMode="gray">
            <a:xfrm>
              <a:off x="7856221" y="758825"/>
              <a:ext cx="28575" cy="80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6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57"/>
            <p:cNvSpPr>
              <a:spLocks noEditPoints="1"/>
            </p:cNvSpPr>
            <p:nvPr userDrawn="1"/>
          </p:nvSpPr>
          <p:spPr bwMode="gray">
            <a:xfrm>
              <a:off x="7894321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2" name="Freeform 58"/>
            <p:cNvSpPr>
              <a:spLocks/>
            </p:cNvSpPr>
            <p:nvPr userDrawn="1"/>
          </p:nvSpPr>
          <p:spPr bwMode="gray">
            <a:xfrm>
              <a:off x="7964171" y="773113"/>
              <a:ext cx="82550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67" y="0"/>
                </a:cxn>
                <a:cxn ang="0">
                  <a:pos x="460" y="46"/>
                </a:cxn>
                <a:cxn ang="0">
                  <a:pos x="691" y="0"/>
                </a:cxn>
                <a:cxn ang="0">
                  <a:pos x="912" y="114"/>
                </a:cxn>
                <a:cxn ang="0">
                  <a:pos x="933" y="299"/>
                </a:cxn>
                <a:cxn ang="0">
                  <a:pos x="933" y="742"/>
                </a:cxn>
                <a:cxn ang="0">
                  <a:pos x="809" y="742"/>
                </a:cxn>
                <a:cxn ang="0">
                  <a:pos x="809" y="306"/>
                </a:cxn>
                <a:cxn ang="0">
                  <a:pos x="790" y="135"/>
                </a:cxn>
                <a:cxn ang="0">
                  <a:pos x="675" y="74"/>
                </a:cxn>
                <a:cxn ang="0">
                  <a:pos x="528" y="108"/>
                </a:cxn>
                <a:cxn ang="0">
                  <a:pos x="528" y="742"/>
                </a:cxn>
                <a:cxn ang="0">
                  <a:pos x="405" y="742"/>
                </a:cxn>
                <a:cxn ang="0">
                  <a:pos x="405" y="301"/>
                </a:cxn>
                <a:cxn ang="0">
                  <a:pos x="385" y="135"/>
                </a:cxn>
                <a:cxn ang="0">
                  <a:pos x="267" y="74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933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3" y="9"/>
                    <a:pt x="202" y="0"/>
                    <a:pt x="267" y="0"/>
                  </a:cubicBezTo>
                  <a:cubicBezTo>
                    <a:pt x="352" y="0"/>
                    <a:pt x="417" y="15"/>
                    <a:pt x="460" y="46"/>
                  </a:cubicBezTo>
                  <a:cubicBezTo>
                    <a:pt x="538" y="15"/>
                    <a:pt x="615" y="0"/>
                    <a:pt x="691" y="0"/>
                  </a:cubicBezTo>
                  <a:cubicBezTo>
                    <a:pt x="808" y="0"/>
                    <a:pt x="881" y="38"/>
                    <a:pt x="912" y="114"/>
                  </a:cubicBezTo>
                  <a:cubicBezTo>
                    <a:pt x="926" y="149"/>
                    <a:pt x="933" y="211"/>
                    <a:pt x="933" y="299"/>
                  </a:cubicBezTo>
                  <a:cubicBezTo>
                    <a:pt x="933" y="742"/>
                    <a:pt x="933" y="742"/>
                    <a:pt x="933" y="742"/>
                  </a:cubicBezTo>
                  <a:cubicBezTo>
                    <a:pt x="809" y="742"/>
                    <a:pt x="809" y="742"/>
                    <a:pt x="809" y="742"/>
                  </a:cubicBezTo>
                  <a:cubicBezTo>
                    <a:pt x="809" y="306"/>
                    <a:pt x="809" y="306"/>
                    <a:pt x="809" y="306"/>
                  </a:cubicBezTo>
                  <a:cubicBezTo>
                    <a:pt x="809" y="222"/>
                    <a:pt x="803" y="164"/>
                    <a:pt x="790" y="135"/>
                  </a:cubicBezTo>
                  <a:cubicBezTo>
                    <a:pt x="771" y="94"/>
                    <a:pt x="733" y="74"/>
                    <a:pt x="675" y="74"/>
                  </a:cubicBezTo>
                  <a:cubicBezTo>
                    <a:pt x="627" y="74"/>
                    <a:pt x="578" y="86"/>
                    <a:pt x="528" y="108"/>
                  </a:cubicBezTo>
                  <a:cubicBezTo>
                    <a:pt x="528" y="742"/>
                    <a:pt x="528" y="742"/>
                    <a:pt x="528" y="742"/>
                  </a:cubicBezTo>
                  <a:cubicBezTo>
                    <a:pt x="405" y="742"/>
                    <a:pt x="405" y="742"/>
                    <a:pt x="405" y="742"/>
                  </a:cubicBezTo>
                  <a:cubicBezTo>
                    <a:pt x="405" y="301"/>
                    <a:pt x="405" y="301"/>
                    <a:pt x="405" y="301"/>
                  </a:cubicBezTo>
                  <a:cubicBezTo>
                    <a:pt x="405" y="219"/>
                    <a:pt x="398" y="164"/>
                    <a:pt x="385" y="135"/>
                  </a:cubicBezTo>
                  <a:cubicBezTo>
                    <a:pt x="366" y="94"/>
                    <a:pt x="327" y="74"/>
                    <a:pt x="267" y="74"/>
                  </a:cubicBezTo>
                  <a:cubicBezTo>
                    <a:pt x="221" y="74"/>
                    <a:pt x="173" y="80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 userDrawn="1"/>
          </p:nvSpPr>
          <p:spPr bwMode="gray">
            <a:xfrm>
              <a:off x="8062596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4" name="Freeform 63"/>
            <p:cNvSpPr>
              <a:spLocks/>
            </p:cNvSpPr>
            <p:nvPr userDrawn="1"/>
          </p:nvSpPr>
          <p:spPr bwMode="gray">
            <a:xfrm>
              <a:off x="8132446" y="773113"/>
              <a:ext cx="26988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5" name="Freeform 64"/>
            <p:cNvSpPr>
              <a:spLocks/>
            </p:cNvSpPr>
            <p:nvPr userDrawn="1"/>
          </p:nvSpPr>
          <p:spPr bwMode="gray">
            <a:xfrm>
              <a:off x="8172133" y="773113"/>
              <a:ext cx="26988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65"/>
            <p:cNvSpPr>
              <a:spLocks noEditPoints="1"/>
            </p:cNvSpPr>
            <p:nvPr userDrawn="1"/>
          </p:nvSpPr>
          <p:spPr bwMode="gray">
            <a:xfrm>
              <a:off x="8207058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5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5" y="762"/>
                  </a:cubicBezTo>
                  <a:cubicBezTo>
                    <a:pt x="102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66"/>
            <p:cNvSpPr>
              <a:spLocks/>
            </p:cNvSpPr>
            <p:nvPr userDrawn="1"/>
          </p:nvSpPr>
          <p:spPr bwMode="gray">
            <a:xfrm>
              <a:off x="8267383" y="774700"/>
              <a:ext cx="82550" cy="65088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4" y="0"/>
                </a:cxn>
                <a:cxn ang="0">
                  <a:pos x="676" y="588"/>
                </a:cxn>
                <a:cxn ang="0">
                  <a:pos x="828" y="0"/>
                </a:cxn>
                <a:cxn ang="0">
                  <a:pos x="929" y="0"/>
                </a:cxn>
                <a:cxn ang="0">
                  <a:pos x="726" y="722"/>
                </a:cxn>
                <a:cxn ang="0">
                  <a:pos x="603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0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29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929" y="0"/>
                    <a:pt x="929" y="0"/>
                    <a:pt x="929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3" y="722"/>
                    <a:pt x="603" y="722"/>
                    <a:pt x="603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7" y="221"/>
                    <a:pt x="478" y="172"/>
                    <a:pt x="468" y="107"/>
                  </a:cubicBezTo>
                  <a:cubicBezTo>
                    <a:pt x="460" y="159"/>
                    <a:pt x="451" y="208"/>
                    <a:pt x="440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8" name="Freeform 67"/>
            <p:cNvSpPr>
              <a:spLocks/>
            </p:cNvSpPr>
            <p:nvPr userDrawn="1"/>
          </p:nvSpPr>
          <p:spPr bwMode="gray">
            <a:xfrm>
              <a:off x="8381683" y="774700"/>
              <a:ext cx="82550" cy="65088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5" y="0"/>
                </a:cxn>
                <a:cxn ang="0">
                  <a:pos x="676" y="588"/>
                </a:cxn>
                <a:cxn ang="0">
                  <a:pos x="829" y="0"/>
                </a:cxn>
                <a:cxn ang="0">
                  <a:pos x="930" y="0"/>
                </a:cxn>
                <a:cxn ang="0">
                  <a:pos x="726" y="722"/>
                </a:cxn>
                <a:cxn ang="0">
                  <a:pos x="604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1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30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4" y="722"/>
                    <a:pt x="604" y="722"/>
                    <a:pt x="604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8" y="221"/>
                    <a:pt x="479" y="172"/>
                    <a:pt x="468" y="107"/>
                  </a:cubicBezTo>
                  <a:cubicBezTo>
                    <a:pt x="460" y="159"/>
                    <a:pt x="451" y="208"/>
                    <a:pt x="441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9" name="Freeform 68"/>
            <p:cNvSpPr>
              <a:spLocks noEditPoints="1"/>
            </p:cNvSpPr>
            <p:nvPr userDrawn="1"/>
          </p:nvSpPr>
          <p:spPr bwMode="gray">
            <a:xfrm>
              <a:off x="8475346" y="752475"/>
              <a:ext cx="14288" cy="8731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32" y="25"/>
                </a:cxn>
                <a:cxn ang="0">
                  <a:pos x="151" y="76"/>
                </a:cxn>
                <a:cxn ang="0">
                  <a:pos x="126" y="132"/>
                </a:cxn>
                <a:cxn ang="0">
                  <a:pos x="75" y="151"/>
                </a:cxn>
                <a:cxn ang="0">
                  <a:pos x="20" y="127"/>
                </a:cxn>
                <a:cxn ang="0">
                  <a:pos x="0" y="75"/>
                </a:cxn>
                <a:cxn ang="0">
                  <a:pos x="25" y="20"/>
                </a:cxn>
                <a:cxn ang="0">
                  <a:pos x="76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9" y="265"/>
                </a:cxn>
                <a:cxn ang="0">
                  <a:pos x="139" y="987"/>
                </a:cxn>
                <a:cxn ang="0">
                  <a:pos x="15" y="987"/>
                </a:cxn>
              </a:cxnLst>
              <a:rect l="0" t="0" r="r" b="b"/>
              <a:pathLst>
                <a:path w="151" h="987">
                  <a:moveTo>
                    <a:pt x="76" y="0"/>
                  </a:moveTo>
                  <a:cubicBezTo>
                    <a:pt x="98" y="0"/>
                    <a:pt x="117" y="9"/>
                    <a:pt x="132" y="25"/>
                  </a:cubicBezTo>
                  <a:cubicBezTo>
                    <a:pt x="145" y="40"/>
                    <a:pt x="151" y="57"/>
                    <a:pt x="151" y="76"/>
                  </a:cubicBezTo>
                  <a:cubicBezTo>
                    <a:pt x="151" y="98"/>
                    <a:pt x="143" y="117"/>
                    <a:pt x="126" y="132"/>
                  </a:cubicBezTo>
                  <a:cubicBezTo>
                    <a:pt x="112" y="145"/>
                    <a:pt x="95" y="151"/>
                    <a:pt x="75" y="151"/>
                  </a:cubicBezTo>
                  <a:cubicBezTo>
                    <a:pt x="53" y="151"/>
                    <a:pt x="34" y="143"/>
                    <a:pt x="20" y="127"/>
                  </a:cubicBezTo>
                  <a:cubicBezTo>
                    <a:pt x="7" y="112"/>
                    <a:pt x="0" y="95"/>
                    <a:pt x="0" y="75"/>
                  </a:cubicBezTo>
                  <a:cubicBezTo>
                    <a:pt x="0" y="53"/>
                    <a:pt x="9" y="35"/>
                    <a:pt x="25" y="20"/>
                  </a:cubicBezTo>
                  <a:cubicBezTo>
                    <a:pt x="39" y="7"/>
                    <a:pt x="56" y="0"/>
                    <a:pt x="76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39" y="987"/>
                    <a:pt x="139" y="987"/>
                    <a:pt x="139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0" name="Freeform 69"/>
            <p:cNvSpPr>
              <a:spLocks/>
            </p:cNvSpPr>
            <p:nvPr userDrawn="1"/>
          </p:nvSpPr>
          <p:spPr bwMode="gray">
            <a:xfrm>
              <a:off x="8508683" y="758825"/>
              <a:ext cx="28575" cy="80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5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70"/>
            <p:cNvSpPr>
              <a:spLocks/>
            </p:cNvSpPr>
            <p:nvPr userDrawn="1"/>
          </p:nvSpPr>
          <p:spPr bwMode="gray">
            <a:xfrm>
              <a:off x="8549958" y="742950"/>
              <a:ext cx="49213" cy="96838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71"/>
            <p:cNvSpPr>
              <a:spLocks/>
            </p:cNvSpPr>
            <p:nvPr userDrawn="1"/>
          </p:nvSpPr>
          <p:spPr bwMode="gray">
            <a:xfrm>
              <a:off x="8638858" y="774700"/>
              <a:ext cx="53975" cy="95250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8" y="33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14" y="60"/>
                </a:cxn>
                <a:cxn ang="0">
                  <a:pos x="8" y="60"/>
                </a:cxn>
                <a:cxn ang="0">
                  <a:pos x="15" y="41"/>
                </a:cxn>
              </a:cxnLst>
              <a:rect l="0" t="0" r="r" b="b"/>
              <a:pathLst>
                <a:path w="34" h="60">
                  <a:moveTo>
                    <a:pt x="15" y="41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8" y="3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4" y="60"/>
                  </a:lnTo>
                  <a:lnTo>
                    <a:pt x="8" y="6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 userDrawn="1"/>
          </p:nvSpPr>
          <p:spPr bwMode="gray">
            <a:xfrm>
              <a:off x="8699183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5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5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73"/>
            <p:cNvSpPr>
              <a:spLocks/>
            </p:cNvSpPr>
            <p:nvPr userDrawn="1"/>
          </p:nvSpPr>
          <p:spPr bwMode="gray">
            <a:xfrm>
              <a:off x="8769033" y="774700"/>
              <a:ext cx="46038" cy="6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445"/>
                </a:cxn>
                <a:cxn ang="0">
                  <a:pos x="145" y="609"/>
                </a:cxn>
                <a:cxn ang="0">
                  <a:pos x="197" y="656"/>
                </a:cxn>
                <a:cxn ang="0">
                  <a:pos x="276" y="667"/>
                </a:cxn>
                <a:cxn ang="0">
                  <a:pos x="403" y="648"/>
                </a:cxn>
                <a:cxn ang="0">
                  <a:pos x="403" y="0"/>
                </a:cxn>
                <a:cxn ang="0">
                  <a:pos x="527" y="0"/>
                </a:cxn>
                <a:cxn ang="0">
                  <a:pos x="527" y="710"/>
                </a:cxn>
                <a:cxn ang="0">
                  <a:pos x="269" y="742"/>
                </a:cxn>
                <a:cxn ang="0">
                  <a:pos x="86" y="703"/>
                </a:cxn>
                <a:cxn ang="0">
                  <a:pos x="6" y="567"/>
                </a:cxn>
                <a:cxn ang="0">
                  <a:pos x="0" y="454"/>
                </a:cxn>
                <a:cxn ang="0">
                  <a:pos x="0" y="0"/>
                </a:cxn>
              </a:cxnLst>
              <a:rect l="0" t="0" r="r" b="b"/>
              <a:pathLst>
                <a:path w="527" h="742">
                  <a:moveTo>
                    <a:pt x="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527"/>
                    <a:pt x="131" y="582"/>
                    <a:pt x="145" y="609"/>
                  </a:cubicBezTo>
                  <a:cubicBezTo>
                    <a:pt x="157" y="632"/>
                    <a:pt x="174" y="648"/>
                    <a:pt x="197" y="656"/>
                  </a:cubicBezTo>
                  <a:cubicBezTo>
                    <a:pt x="216" y="663"/>
                    <a:pt x="242" y="667"/>
                    <a:pt x="276" y="667"/>
                  </a:cubicBezTo>
                  <a:cubicBezTo>
                    <a:pt x="317" y="667"/>
                    <a:pt x="359" y="661"/>
                    <a:pt x="403" y="648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27" y="710"/>
                    <a:pt x="527" y="710"/>
                    <a:pt x="527" y="710"/>
                  </a:cubicBezTo>
                  <a:cubicBezTo>
                    <a:pt x="435" y="731"/>
                    <a:pt x="349" y="742"/>
                    <a:pt x="269" y="742"/>
                  </a:cubicBezTo>
                  <a:cubicBezTo>
                    <a:pt x="187" y="742"/>
                    <a:pt x="126" y="729"/>
                    <a:pt x="86" y="703"/>
                  </a:cubicBezTo>
                  <a:cubicBezTo>
                    <a:pt x="41" y="674"/>
                    <a:pt x="14" y="629"/>
                    <a:pt x="6" y="567"/>
                  </a:cubicBezTo>
                  <a:cubicBezTo>
                    <a:pt x="2" y="539"/>
                    <a:pt x="0" y="501"/>
                    <a:pt x="0" y="4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grpSp>
          <p:nvGrpSpPr>
            <p:cNvPr id="75" name="Group 129"/>
            <p:cNvGrpSpPr/>
            <p:nvPr userDrawn="1"/>
          </p:nvGrpSpPr>
          <p:grpSpPr bwMode="gray">
            <a:xfrm>
              <a:off x="7792721" y="157163"/>
              <a:ext cx="1038225" cy="504825"/>
              <a:chOff x="7792721" y="157163"/>
              <a:chExt cx="1038225" cy="504825"/>
            </a:xfrm>
          </p:grpSpPr>
          <p:sp>
            <p:nvSpPr>
              <p:cNvPr id="76" name="Freeform 71"/>
              <p:cNvSpPr>
                <a:spLocks/>
              </p:cNvSpPr>
              <p:nvPr userDrawn="1"/>
            </p:nvSpPr>
            <p:spPr bwMode="gray">
              <a:xfrm>
                <a:off x="8135621" y="157163"/>
                <a:ext cx="209550" cy="161925"/>
              </a:xfrm>
              <a:custGeom>
                <a:avLst/>
                <a:gdLst/>
                <a:ahLst/>
                <a:cxnLst>
                  <a:cxn ang="0">
                    <a:pos x="961" y="764"/>
                  </a:cxn>
                  <a:cxn ang="0">
                    <a:pos x="599" y="642"/>
                  </a:cxn>
                  <a:cxn ang="0">
                    <a:pos x="1" y="1235"/>
                  </a:cxn>
                  <a:cxn ang="0">
                    <a:pos x="599" y="1825"/>
                  </a:cxn>
                  <a:cxn ang="0">
                    <a:pos x="1053" y="1619"/>
                  </a:cxn>
                  <a:cxn ang="0">
                    <a:pos x="1053" y="1293"/>
                  </a:cxn>
                  <a:cxn ang="0">
                    <a:pos x="771" y="1568"/>
                  </a:cxn>
                  <a:cxn ang="0">
                    <a:pos x="599" y="1604"/>
                  </a:cxn>
                  <a:cxn ang="0">
                    <a:pos x="225" y="1235"/>
                  </a:cxn>
                  <a:cxn ang="0">
                    <a:pos x="599" y="863"/>
                  </a:cxn>
                  <a:cxn ang="0">
                    <a:pos x="861" y="972"/>
                  </a:cxn>
                  <a:cxn ang="0">
                    <a:pos x="1093" y="1239"/>
                  </a:cxn>
                  <a:cxn ang="0">
                    <a:pos x="1630" y="1473"/>
                  </a:cxn>
                  <a:cxn ang="0">
                    <a:pos x="2365" y="741"/>
                  </a:cxn>
                  <a:cxn ang="0">
                    <a:pos x="1630" y="0"/>
                  </a:cxn>
                  <a:cxn ang="0">
                    <a:pos x="1053" y="295"/>
                  </a:cxn>
                  <a:cxn ang="0">
                    <a:pos x="1053" y="735"/>
                  </a:cxn>
                  <a:cxn ang="0">
                    <a:pos x="1630" y="232"/>
                  </a:cxn>
                  <a:cxn ang="0">
                    <a:pos x="2134" y="741"/>
                  </a:cxn>
                  <a:cxn ang="0">
                    <a:pos x="1630" y="1245"/>
                  </a:cxn>
                  <a:cxn ang="0">
                    <a:pos x="1303" y="1125"/>
                  </a:cxn>
                  <a:cxn ang="0">
                    <a:pos x="961" y="764"/>
                  </a:cxn>
                </a:cxnLst>
                <a:rect l="0" t="0" r="r" b="b"/>
                <a:pathLst>
                  <a:path w="2365" h="1825">
                    <a:moveTo>
                      <a:pt x="961" y="764"/>
                    </a:moveTo>
                    <a:cubicBezTo>
                      <a:pt x="875" y="688"/>
                      <a:pt x="736" y="643"/>
                      <a:pt x="599" y="642"/>
                    </a:cubicBezTo>
                    <a:cubicBezTo>
                      <a:pt x="270" y="641"/>
                      <a:pt x="2" y="900"/>
                      <a:pt x="1" y="1235"/>
                    </a:cubicBezTo>
                    <a:cubicBezTo>
                      <a:pt x="0" y="1563"/>
                      <a:pt x="270" y="1824"/>
                      <a:pt x="599" y="1825"/>
                    </a:cubicBezTo>
                    <a:cubicBezTo>
                      <a:pt x="783" y="1825"/>
                      <a:pt x="943" y="1751"/>
                      <a:pt x="1053" y="1619"/>
                    </a:cubicBezTo>
                    <a:cubicBezTo>
                      <a:pt x="1053" y="1293"/>
                      <a:pt x="1053" y="1293"/>
                      <a:pt x="1053" y="1293"/>
                    </a:cubicBezTo>
                    <a:cubicBezTo>
                      <a:pt x="994" y="1394"/>
                      <a:pt x="877" y="1524"/>
                      <a:pt x="771" y="1568"/>
                    </a:cubicBezTo>
                    <a:cubicBezTo>
                      <a:pt x="717" y="1590"/>
                      <a:pt x="662" y="1604"/>
                      <a:pt x="599" y="1604"/>
                    </a:cubicBezTo>
                    <a:cubicBezTo>
                      <a:pt x="394" y="1604"/>
                      <a:pt x="225" y="1445"/>
                      <a:pt x="225" y="1235"/>
                    </a:cubicBezTo>
                    <a:cubicBezTo>
                      <a:pt x="225" y="1041"/>
                      <a:pt x="380" y="862"/>
                      <a:pt x="599" y="863"/>
                    </a:cubicBezTo>
                    <a:cubicBezTo>
                      <a:pt x="701" y="863"/>
                      <a:pt x="793" y="905"/>
                      <a:pt x="861" y="972"/>
                    </a:cubicBezTo>
                    <a:cubicBezTo>
                      <a:pt x="931" y="1040"/>
                      <a:pt x="1041" y="1183"/>
                      <a:pt x="1093" y="1239"/>
                    </a:cubicBezTo>
                    <a:cubicBezTo>
                      <a:pt x="1227" y="1383"/>
                      <a:pt x="1419" y="1473"/>
                      <a:pt x="1630" y="1473"/>
                    </a:cubicBezTo>
                    <a:cubicBezTo>
                      <a:pt x="2036" y="1474"/>
                      <a:pt x="2365" y="1146"/>
                      <a:pt x="2365" y="741"/>
                    </a:cubicBezTo>
                    <a:cubicBezTo>
                      <a:pt x="2365" y="336"/>
                      <a:pt x="2035" y="0"/>
                      <a:pt x="1630" y="0"/>
                    </a:cubicBezTo>
                    <a:cubicBezTo>
                      <a:pt x="1395" y="0"/>
                      <a:pt x="1187" y="122"/>
                      <a:pt x="1053" y="295"/>
                    </a:cubicBezTo>
                    <a:cubicBezTo>
                      <a:pt x="1053" y="735"/>
                      <a:pt x="1053" y="735"/>
                      <a:pt x="1053" y="735"/>
                    </a:cubicBezTo>
                    <a:cubicBezTo>
                      <a:pt x="1155" y="455"/>
                      <a:pt x="1340" y="232"/>
                      <a:pt x="1630" y="232"/>
                    </a:cubicBezTo>
                    <a:cubicBezTo>
                      <a:pt x="1909" y="232"/>
                      <a:pt x="2135" y="463"/>
                      <a:pt x="2134" y="741"/>
                    </a:cubicBezTo>
                    <a:cubicBezTo>
                      <a:pt x="2134" y="1020"/>
                      <a:pt x="1909" y="1246"/>
                      <a:pt x="1630" y="1245"/>
                    </a:cubicBezTo>
                    <a:cubicBezTo>
                      <a:pt x="1506" y="1244"/>
                      <a:pt x="1391" y="1199"/>
                      <a:pt x="1303" y="1125"/>
                    </a:cubicBezTo>
                    <a:cubicBezTo>
                      <a:pt x="1194" y="1040"/>
                      <a:pt x="1074" y="860"/>
                      <a:pt x="961" y="76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Freeform 72"/>
              <p:cNvSpPr>
                <a:spLocks/>
              </p:cNvSpPr>
              <p:nvPr userDrawn="1"/>
            </p:nvSpPr>
            <p:spPr bwMode="gray">
              <a:xfrm>
                <a:off x="7792721" y="333375"/>
                <a:ext cx="144463" cy="234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24" y="0"/>
                  </a:cxn>
                  <a:cxn ang="0">
                    <a:pos x="1624" y="452"/>
                  </a:cxn>
                  <a:cxn ang="0">
                    <a:pos x="1365" y="273"/>
                  </a:cxn>
                  <a:cxn ang="0">
                    <a:pos x="613" y="273"/>
                  </a:cxn>
                  <a:cxn ang="0">
                    <a:pos x="613" y="1053"/>
                  </a:cxn>
                  <a:cxn ang="0">
                    <a:pos x="1428" y="1053"/>
                  </a:cxn>
                  <a:cxn ang="0">
                    <a:pos x="1428" y="1467"/>
                  </a:cxn>
                  <a:cxn ang="0">
                    <a:pos x="1205" y="1335"/>
                  </a:cxn>
                  <a:cxn ang="0">
                    <a:pos x="613" y="1335"/>
                  </a:cxn>
                  <a:cxn ang="0">
                    <a:pos x="613" y="2401"/>
                  </a:cxn>
                  <a:cxn ang="0">
                    <a:pos x="784" y="2651"/>
                  </a:cxn>
                  <a:cxn ang="0">
                    <a:pos x="11" y="2651"/>
                  </a:cxn>
                  <a:cxn ang="0">
                    <a:pos x="173" y="2401"/>
                  </a:cxn>
                  <a:cxn ang="0">
                    <a:pos x="173" y="278"/>
                  </a:cxn>
                  <a:cxn ang="0">
                    <a:pos x="0" y="0"/>
                  </a:cxn>
                </a:cxnLst>
                <a:rect l="0" t="0" r="r" b="b"/>
                <a:pathLst>
                  <a:path w="1624" h="2651">
                    <a:moveTo>
                      <a:pt x="0" y="0"/>
                    </a:moveTo>
                    <a:cubicBezTo>
                      <a:pt x="1624" y="0"/>
                      <a:pt x="1624" y="0"/>
                      <a:pt x="1624" y="0"/>
                    </a:cubicBezTo>
                    <a:cubicBezTo>
                      <a:pt x="1624" y="452"/>
                      <a:pt x="1624" y="452"/>
                      <a:pt x="1624" y="452"/>
                    </a:cubicBezTo>
                    <a:cubicBezTo>
                      <a:pt x="1624" y="452"/>
                      <a:pt x="1540" y="274"/>
                      <a:pt x="1365" y="273"/>
                    </a:cubicBezTo>
                    <a:cubicBezTo>
                      <a:pt x="613" y="273"/>
                      <a:pt x="613" y="273"/>
                      <a:pt x="613" y="273"/>
                    </a:cubicBezTo>
                    <a:cubicBezTo>
                      <a:pt x="613" y="1053"/>
                      <a:pt x="613" y="1053"/>
                      <a:pt x="613" y="1053"/>
                    </a:cubicBezTo>
                    <a:cubicBezTo>
                      <a:pt x="1428" y="1053"/>
                      <a:pt x="1428" y="1053"/>
                      <a:pt x="1428" y="1053"/>
                    </a:cubicBezTo>
                    <a:cubicBezTo>
                      <a:pt x="1428" y="1467"/>
                      <a:pt x="1428" y="1467"/>
                      <a:pt x="1428" y="1467"/>
                    </a:cubicBezTo>
                    <a:cubicBezTo>
                      <a:pt x="1428" y="1467"/>
                      <a:pt x="1402" y="1335"/>
                      <a:pt x="1205" y="1335"/>
                    </a:cubicBezTo>
                    <a:cubicBezTo>
                      <a:pt x="613" y="1335"/>
                      <a:pt x="613" y="1335"/>
                      <a:pt x="613" y="1335"/>
                    </a:cubicBezTo>
                    <a:cubicBezTo>
                      <a:pt x="613" y="2401"/>
                      <a:pt x="613" y="2401"/>
                      <a:pt x="613" y="2401"/>
                    </a:cubicBezTo>
                    <a:cubicBezTo>
                      <a:pt x="613" y="2558"/>
                      <a:pt x="784" y="2651"/>
                      <a:pt x="784" y="2651"/>
                    </a:cubicBezTo>
                    <a:cubicBezTo>
                      <a:pt x="11" y="2651"/>
                      <a:pt x="11" y="2651"/>
                      <a:pt x="11" y="2651"/>
                    </a:cubicBezTo>
                    <a:cubicBezTo>
                      <a:pt x="11" y="2651"/>
                      <a:pt x="173" y="2569"/>
                      <a:pt x="173" y="2401"/>
                    </a:cubicBezTo>
                    <a:cubicBezTo>
                      <a:pt x="173" y="278"/>
                      <a:pt x="173" y="278"/>
                      <a:pt x="173" y="278"/>
                    </a:cubicBezTo>
                    <a:cubicBezTo>
                      <a:pt x="173" y="9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Freeform 73"/>
              <p:cNvSpPr>
                <a:spLocks/>
              </p:cNvSpPr>
              <p:nvPr userDrawn="1"/>
            </p:nvSpPr>
            <p:spPr bwMode="gray">
              <a:xfrm>
                <a:off x="8134033" y="333375"/>
                <a:ext cx="95250" cy="328613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1072" y="0"/>
                  </a:cxn>
                  <a:cxn ang="0">
                    <a:pos x="887" y="230"/>
                  </a:cxn>
                  <a:cxn ang="0">
                    <a:pos x="887" y="2717"/>
                  </a:cxn>
                  <a:cxn ang="0">
                    <a:pos x="0" y="3693"/>
                  </a:cxn>
                  <a:cxn ang="0">
                    <a:pos x="423" y="2717"/>
                  </a:cxn>
                  <a:cxn ang="0">
                    <a:pos x="423" y="230"/>
                  </a:cxn>
                  <a:cxn ang="0">
                    <a:pos x="246" y="0"/>
                  </a:cxn>
                </a:cxnLst>
                <a:rect l="0" t="0" r="r" b="b"/>
                <a:pathLst>
                  <a:path w="1072" h="3696">
                    <a:moveTo>
                      <a:pt x="246" y="0"/>
                    </a:moveTo>
                    <a:cubicBezTo>
                      <a:pt x="1072" y="0"/>
                      <a:pt x="1072" y="0"/>
                      <a:pt x="1072" y="0"/>
                    </a:cubicBezTo>
                    <a:cubicBezTo>
                      <a:pt x="1072" y="0"/>
                      <a:pt x="887" y="87"/>
                      <a:pt x="887" y="230"/>
                    </a:cubicBezTo>
                    <a:cubicBezTo>
                      <a:pt x="887" y="2717"/>
                      <a:pt x="887" y="2717"/>
                      <a:pt x="887" y="2717"/>
                    </a:cubicBezTo>
                    <a:cubicBezTo>
                      <a:pt x="887" y="3558"/>
                      <a:pt x="44" y="3696"/>
                      <a:pt x="0" y="3693"/>
                    </a:cubicBezTo>
                    <a:cubicBezTo>
                      <a:pt x="72" y="3647"/>
                      <a:pt x="422" y="3349"/>
                      <a:pt x="423" y="2717"/>
                    </a:cubicBezTo>
                    <a:cubicBezTo>
                      <a:pt x="423" y="230"/>
                      <a:pt x="423" y="230"/>
                      <a:pt x="423" y="230"/>
                    </a:cubicBezTo>
                    <a:cubicBezTo>
                      <a:pt x="424" y="96"/>
                      <a:pt x="246" y="0"/>
                      <a:pt x="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Freeform 74"/>
              <p:cNvSpPr>
                <a:spLocks/>
              </p:cNvSpPr>
              <p:nvPr userDrawn="1"/>
            </p:nvSpPr>
            <p:spPr bwMode="gray">
              <a:xfrm>
                <a:off x="8238808" y="333375"/>
                <a:ext cx="74613" cy="234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8" y="0"/>
                  </a:cxn>
                  <a:cxn ang="0">
                    <a:pos x="645" y="235"/>
                  </a:cxn>
                  <a:cxn ang="0">
                    <a:pos x="645" y="2401"/>
                  </a:cxn>
                  <a:cxn ang="0">
                    <a:pos x="828" y="2653"/>
                  </a:cxn>
                  <a:cxn ang="0">
                    <a:pos x="0" y="2653"/>
                  </a:cxn>
                  <a:cxn ang="0">
                    <a:pos x="184" y="2401"/>
                  </a:cxn>
                  <a:cxn ang="0">
                    <a:pos x="184" y="235"/>
                  </a:cxn>
                  <a:cxn ang="0">
                    <a:pos x="0" y="0"/>
                  </a:cxn>
                </a:cxnLst>
                <a:rect l="0" t="0" r="r" b="b"/>
                <a:pathLst>
                  <a:path w="828" h="2653">
                    <a:moveTo>
                      <a:pt x="0" y="0"/>
                    </a:moveTo>
                    <a:cubicBezTo>
                      <a:pt x="828" y="0"/>
                      <a:pt x="828" y="0"/>
                      <a:pt x="828" y="0"/>
                    </a:cubicBezTo>
                    <a:cubicBezTo>
                      <a:pt x="828" y="0"/>
                      <a:pt x="645" y="89"/>
                      <a:pt x="645" y="235"/>
                    </a:cubicBezTo>
                    <a:cubicBezTo>
                      <a:pt x="645" y="2401"/>
                      <a:pt x="645" y="2401"/>
                      <a:pt x="645" y="2401"/>
                    </a:cubicBezTo>
                    <a:cubicBezTo>
                      <a:pt x="645" y="2556"/>
                      <a:pt x="828" y="2653"/>
                      <a:pt x="828" y="2653"/>
                    </a:cubicBezTo>
                    <a:cubicBezTo>
                      <a:pt x="0" y="2653"/>
                      <a:pt x="0" y="2653"/>
                      <a:pt x="0" y="2653"/>
                    </a:cubicBezTo>
                    <a:cubicBezTo>
                      <a:pt x="0" y="2653"/>
                      <a:pt x="184" y="2557"/>
                      <a:pt x="184" y="2401"/>
                    </a:cubicBezTo>
                    <a:cubicBezTo>
                      <a:pt x="184" y="235"/>
                      <a:pt x="184" y="235"/>
                      <a:pt x="184" y="235"/>
                    </a:cubicBezTo>
                    <a:cubicBezTo>
                      <a:pt x="184" y="8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Freeform 75"/>
              <p:cNvSpPr>
                <a:spLocks/>
              </p:cNvSpPr>
              <p:nvPr userDrawn="1"/>
            </p:nvSpPr>
            <p:spPr bwMode="gray">
              <a:xfrm>
                <a:off x="8313421" y="333375"/>
                <a:ext cx="176213" cy="234950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1984" y="0"/>
                  </a:cxn>
                  <a:cxn ang="0">
                    <a:pos x="1829" y="482"/>
                  </a:cxn>
                  <a:cxn ang="0">
                    <a:pos x="1607" y="279"/>
                  </a:cxn>
                  <a:cxn ang="0">
                    <a:pos x="1229" y="279"/>
                  </a:cxn>
                  <a:cxn ang="0">
                    <a:pos x="1229" y="2401"/>
                  </a:cxn>
                  <a:cxn ang="0">
                    <a:pos x="1407" y="2651"/>
                  </a:cxn>
                  <a:cxn ang="0">
                    <a:pos x="595" y="2651"/>
                  </a:cxn>
                  <a:cxn ang="0">
                    <a:pos x="771" y="2401"/>
                  </a:cxn>
                  <a:cxn ang="0">
                    <a:pos x="771" y="279"/>
                  </a:cxn>
                  <a:cxn ang="0">
                    <a:pos x="315" y="279"/>
                  </a:cxn>
                  <a:cxn ang="0">
                    <a:pos x="0" y="522"/>
                  </a:cxn>
                  <a:cxn ang="0">
                    <a:pos x="161" y="0"/>
                  </a:cxn>
                </a:cxnLst>
                <a:rect l="0" t="0" r="r" b="b"/>
                <a:pathLst>
                  <a:path w="1984" h="2651">
                    <a:moveTo>
                      <a:pt x="161" y="0"/>
                    </a:moveTo>
                    <a:cubicBezTo>
                      <a:pt x="1984" y="0"/>
                      <a:pt x="1984" y="0"/>
                      <a:pt x="1984" y="0"/>
                    </a:cubicBezTo>
                    <a:cubicBezTo>
                      <a:pt x="1829" y="482"/>
                      <a:pt x="1829" y="482"/>
                      <a:pt x="1829" y="482"/>
                    </a:cubicBezTo>
                    <a:cubicBezTo>
                      <a:pt x="1829" y="482"/>
                      <a:pt x="1783" y="279"/>
                      <a:pt x="1607" y="279"/>
                    </a:cubicBezTo>
                    <a:cubicBezTo>
                      <a:pt x="1229" y="279"/>
                      <a:pt x="1229" y="279"/>
                      <a:pt x="1229" y="279"/>
                    </a:cubicBezTo>
                    <a:cubicBezTo>
                      <a:pt x="1229" y="2401"/>
                      <a:pt x="1229" y="2401"/>
                      <a:pt x="1229" y="2401"/>
                    </a:cubicBezTo>
                    <a:cubicBezTo>
                      <a:pt x="1229" y="2535"/>
                      <a:pt x="1407" y="2651"/>
                      <a:pt x="1407" y="2651"/>
                    </a:cubicBezTo>
                    <a:cubicBezTo>
                      <a:pt x="595" y="2651"/>
                      <a:pt x="595" y="2651"/>
                      <a:pt x="595" y="2651"/>
                    </a:cubicBezTo>
                    <a:cubicBezTo>
                      <a:pt x="595" y="2651"/>
                      <a:pt x="771" y="2547"/>
                      <a:pt x="771" y="2401"/>
                    </a:cubicBezTo>
                    <a:cubicBezTo>
                      <a:pt x="771" y="279"/>
                      <a:pt x="771" y="279"/>
                      <a:pt x="771" y="279"/>
                    </a:cubicBezTo>
                    <a:cubicBezTo>
                      <a:pt x="315" y="279"/>
                      <a:pt x="315" y="279"/>
                      <a:pt x="315" y="279"/>
                    </a:cubicBezTo>
                    <a:cubicBezTo>
                      <a:pt x="185" y="280"/>
                      <a:pt x="0" y="522"/>
                      <a:pt x="0" y="522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Freeform 76"/>
              <p:cNvSpPr>
                <a:spLocks/>
              </p:cNvSpPr>
              <p:nvPr userDrawn="1"/>
            </p:nvSpPr>
            <p:spPr bwMode="gray">
              <a:xfrm>
                <a:off x="8634096" y="333375"/>
                <a:ext cx="196850" cy="239713"/>
              </a:xfrm>
              <a:custGeom>
                <a:avLst/>
                <a:gdLst/>
                <a:ahLst/>
                <a:cxnLst>
                  <a:cxn ang="0">
                    <a:pos x="1420" y="0"/>
                  </a:cxn>
                  <a:cxn ang="0">
                    <a:pos x="2219" y="0"/>
                  </a:cxn>
                  <a:cxn ang="0">
                    <a:pos x="2048" y="234"/>
                  </a:cxn>
                  <a:cxn ang="0">
                    <a:pos x="2048" y="1840"/>
                  </a:cxn>
                  <a:cxn ang="0">
                    <a:pos x="1131" y="2693"/>
                  </a:cxn>
                  <a:cxn ang="0">
                    <a:pos x="176" y="1840"/>
                  </a:cxn>
                  <a:cxn ang="0">
                    <a:pos x="176" y="234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8" y="234"/>
                  </a:cxn>
                  <a:cxn ang="0">
                    <a:pos x="638" y="1840"/>
                  </a:cxn>
                  <a:cxn ang="0">
                    <a:pos x="1131" y="2406"/>
                  </a:cxn>
                  <a:cxn ang="0">
                    <a:pos x="1601" y="1840"/>
                  </a:cxn>
                  <a:cxn ang="0">
                    <a:pos x="1601" y="234"/>
                  </a:cxn>
                  <a:cxn ang="0">
                    <a:pos x="1420" y="0"/>
                  </a:cxn>
                </a:cxnLst>
                <a:rect l="0" t="0" r="r" b="b"/>
                <a:pathLst>
                  <a:path w="2219" h="2693">
                    <a:moveTo>
                      <a:pt x="1420" y="0"/>
                    </a:moveTo>
                    <a:cubicBezTo>
                      <a:pt x="2219" y="0"/>
                      <a:pt x="2219" y="0"/>
                      <a:pt x="2219" y="0"/>
                    </a:cubicBezTo>
                    <a:cubicBezTo>
                      <a:pt x="2219" y="0"/>
                      <a:pt x="2048" y="91"/>
                      <a:pt x="2048" y="234"/>
                    </a:cubicBezTo>
                    <a:cubicBezTo>
                      <a:pt x="2048" y="1840"/>
                      <a:pt x="2048" y="1840"/>
                      <a:pt x="2048" y="1840"/>
                    </a:cubicBezTo>
                    <a:cubicBezTo>
                      <a:pt x="2047" y="2492"/>
                      <a:pt x="1506" y="2693"/>
                      <a:pt x="1131" y="2693"/>
                    </a:cubicBezTo>
                    <a:cubicBezTo>
                      <a:pt x="759" y="2693"/>
                      <a:pt x="175" y="2490"/>
                      <a:pt x="176" y="1840"/>
                    </a:cubicBezTo>
                    <a:cubicBezTo>
                      <a:pt x="176" y="234"/>
                      <a:pt x="176" y="234"/>
                      <a:pt x="176" y="234"/>
                    </a:cubicBezTo>
                    <a:cubicBezTo>
                      <a:pt x="176" y="91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8" y="88"/>
                      <a:pt x="638" y="234"/>
                    </a:cubicBezTo>
                    <a:cubicBezTo>
                      <a:pt x="638" y="1840"/>
                      <a:pt x="638" y="1840"/>
                      <a:pt x="638" y="1840"/>
                    </a:cubicBezTo>
                    <a:cubicBezTo>
                      <a:pt x="638" y="2182"/>
                      <a:pt x="865" y="2406"/>
                      <a:pt x="1131" y="2406"/>
                    </a:cubicBezTo>
                    <a:cubicBezTo>
                      <a:pt x="1397" y="2406"/>
                      <a:pt x="1600" y="2173"/>
                      <a:pt x="1601" y="1840"/>
                    </a:cubicBezTo>
                    <a:cubicBezTo>
                      <a:pt x="1601" y="234"/>
                      <a:pt x="1601" y="234"/>
                      <a:pt x="1601" y="234"/>
                    </a:cubicBezTo>
                    <a:cubicBezTo>
                      <a:pt x="1601" y="91"/>
                      <a:pt x="1420" y="0"/>
                      <a:pt x="14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Freeform 77"/>
              <p:cNvSpPr>
                <a:spLocks/>
              </p:cNvSpPr>
              <p:nvPr userDrawn="1"/>
            </p:nvSpPr>
            <p:spPr bwMode="gray">
              <a:xfrm>
                <a:off x="7943533" y="333375"/>
                <a:ext cx="198438" cy="239713"/>
              </a:xfrm>
              <a:custGeom>
                <a:avLst/>
                <a:gdLst/>
                <a:ahLst/>
                <a:cxnLst>
                  <a:cxn ang="0">
                    <a:pos x="1427" y="0"/>
                  </a:cxn>
                  <a:cxn ang="0">
                    <a:pos x="2240" y="0"/>
                  </a:cxn>
                  <a:cxn ang="0">
                    <a:pos x="2068" y="237"/>
                  </a:cxn>
                  <a:cxn ang="0">
                    <a:pos x="2067" y="1838"/>
                  </a:cxn>
                  <a:cxn ang="0">
                    <a:pos x="1122" y="2700"/>
                  </a:cxn>
                  <a:cxn ang="0">
                    <a:pos x="166" y="1838"/>
                  </a:cxn>
                  <a:cxn ang="0">
                    <a:pos x="166" y="237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1" y="237"/>
                  </a:cxn>
                  <a:cxn ang="0">
                    <a:pos x="630" y="1838"/>
                  </a:cxn>
                  <a:cxn ang="0">
                    <a:pos x="1122" y="2413"/>
                  </a:cxn>
                  <a:cxn ang="0">
                    <a:pos x="1602" y="1838"/>
                  </a:cxn>
                  <a:cxn ang="0">
                    <a:pos x="1603" y="237"/>
                  </a:cxn>
                  <a:cxn ang="0">
                    <a:pos x="1427" y="0"/>
                  </a:cxn>
                </a:cxnLst>
                <a:rect l="0" t="0" r="r" b="b"/>
                <a:pathLst>
                  <a:path w="2240" h="2700">
                    <a:moveTo>
                      <a:pt x="1427" y="0"/>
                    </a:moveTo>
                    <a:cubicBezTo>
                      <a:pt x="2240" y="0"/>
                      <a:pt x="2240" y="0"/>
                      <a:pt x="2240" y="0"/>
                    </a:cubicBezTo>
                    <a:cubicBezTo>
                      <a:pt x="2240" y="0"/>
                      <a:pt x="2068" y="95"/>
                      <a:pt x="2068" y="237"/>
                    </a:cubicBezTo>
                    <a:cubicBezTo>
                      <a:pt x="2068" y="238"/>
                      <a:pt x="2067" y="1838"/>
                      <a:pt x="2067" y="1838"/>
                    </a:cubicBezTo>
                    <a:cubicBezTo>
                      <a:pt x="2067" y="2494"/>
                      <a:pt x="1501" y="2700"/>
                      <a:pt x="1122" y="2700"/>
                    </a:cubicBezTo>
                    <a:cubicBezTo>
                      <a:pt x="750" y="2700"/>
                      <a:pt x="166" y="2491"/>
                      <a:pt x="166" y="1838"/>
                    </a:cubicBezTo>
                    <a:cubicBezTo>
                      <a:pt x="166" y="237"/>
                      <a:pt x="166" y="237"/>
                      <a:pt x="166" y="237"/>
                    </a:cubicBezTo>
                    <a:cubicBezTo>
                      <a:pt x="166" y="94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1" y="94"/>
                      <a:pt x="631" y="237"/>
                    </a:cubicBezTo>
                    <a:cubicBezTo>
                      <a:pt x="630" y="1838"/>
                      <a:pt x="630" y="1838"/>
                      <a:pt x="630" y="1838"/>
                    </a:cubicBezTo>
                    <a:cubicBezTo>
                      <a:pt x="630" y="2178"/>
                      <a:pt x="856" y="2412"/>
                      <a:pt x="1122" y="2413"/>
                    </a:cubicBezTo>
                    <a:cubicBezTo>
                      <a:pt x="1388" y="2414"/>
                      <a:pt x="1602" y="2174"/>
                      <a:pt x="1602" y="1838"/>
                    </a:cubicBezTo>
                    <a:cubicBezTo>
                      <a:pt x="1603" y="237"/>
                      <a:pt x="1603" y="237"/>
                      <a:pt x="1603" y="237"/>
                    </a:cubicBezTo>
                    <a:cubicBezTo>
                      <a:pt x="1603" y="94"/>
                      <a:pt x="1427" y="0"/>
                      <a:pt x="14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Freeform 78"/>
              <p:cNvSpPr>
                <a:spLocks/>
              </p:cNvSpPr>
              <p:nvPr userDrawn="1"/>
            </p:nvSpPr>
            <p:spPr bwMode="gray">
              <a:xfrm>
                <a:off x="8481696" y="328613"/>
                <a:ext cx="150813" cy="244475"/>
              </a:xfrm>
              <a:custGeom>
                <a:avLst/>
                <a:gdLst/>
                <a:ahLst/>
                <a:cxnLst>
                  <a:cxn ang="0">
                    <a:pos x="1467" y="479"/>
                  </a:cxn>
                  <a:cxn ang="0">
                    <a:pos x="1019" y="276"/>
                  </a:cxn>
                  <a:cxn ang="0">
                    <a:pos x="504" y="677"/>
                  </a:cxn>
                  <a:cxn ang="0">
                    <a:pos x="995" y="1174"/>
                  </a:cxn>
                  <a:cxn ang="0">
                    <a:pos x="1705" y="1974"/>
                  </a:cxn>
                  <a:cxn ang="0">
                    <a:pos x="651" y="2755"/>
                  </a:cxn>
                  <a:cxn ang="0">
                    <a:pos x="155" y="2686"/>
                  </a:cxn>
                  <a:cxn ang="0">
                    <a:pos x="0" y="2177"/>
                  </a:cxn>
                  <a:cxn ang="0">
                    <a:pos x="658" y="2466"/>
                  </a:cxn>
                  <a:cxn ang="0">
                    <a:pos x="1252" y="2030"/>
                  </a:cxn>
                  <a:cxn ang="0">
                    <a:pos x="46" y="731"/>
                  </a:cxn>
                  <a:cxn ang="0">
                    <a:pos x="973" y="0"/>
                  </a:cxn>
                  <a:cxn ang="0">
                    <a:pos x="1467" y="69"/>
                  </a:cxn>
                  <a:cxn ang="0">
                    <a:pos x="1467" y="479"/>
                  </a:cxn>
                </a:cxnLst>
                <a:rect l="0" t="0" r="r" b="b"/>
                <a:pathLst>
                  <a:path w="1707" h="2755">
                    <a:moveTo>
                      <a:pt x="1467" y="479"/>
                    </a:moveTo>
                    <a:cubicBezTo>
                      <a:pt x="1467" y="479"/>
                      <a:pt x="1352" y="277"/>
                      <a:pt x="1019" y="276"/>
                    </a:cubicBezTo>
                    <a:cubicBezTo>
                      <a:pt x="686" y="275"/>
                      <a:pt x="505" y="450"/>
                      <a:pt x="504" y="677"/>
                    </a:cubicBezTo>
                    <a:cubicBezTo>
                      <a:pt x="503" y="934"/>
                      <a:pt x="696" y="1031"/>
                      <a:pt x="995" y="1174"/>
                    </a:cubicBezTo>
                    <a:cubicBezTo>
                      <a:pt x="1279" y="1311"/>
                      <a:pt x="1707" y="1499"/>
                      <a:pt x="1705" y="1974"/>
                    </a:cubicBezTo>
                    <a:cubicBezTo>
                      <a:pt x="1704" y="2399"/>
                      <a:pt x="1327" y="2755"/>
                      <a:pt x="651" y="2755"/>
                    </a:cubicBezTo>
                    <a:cubicBezTo>
                      <a:pt x="442" y="2754"/>
                      <a:pt x="155" y="2686"/>
                      <a:pt x="155" y="2686"/>
                    </a:cubicBezTo>
                    <a:cubicBezTo>
                      <a:pt x="0" y="2177"/>
                      <a:pt x="0" y="2177"/>
                      <a:pt x="0" y="2177"/>
                    </a:cubicBezTo>
                    <a:cubicBezTo>
                      <a:pt x="143" y="2316"/>
                      <a:pt x="397" y="2466"/>
                      <a:pt x="658" y="2466"/>
                    </a:cubicBezTo>
                    <a:cubicBezTo>
                      <a:pt x="929" y="2466"/>
                      <a:pt x="1252" y="2298"/>
                      <a:pt x="1252" y="2030"/>
                    </a:cubicBezTo>
                    <a:cubicBezTo>
                      <a:pt x="1252" y="1512"/>
                      <a:pt x="46" y="1598"/>
                      <a:pt x="46" y="731"/>
                    </a:cubicBezTo>
                    <a:cubicBezTo>
                      <a:pt x="46" y="433"/>
                      <a:pt x="254" y="0"/>
                      <a:pt x="973" y="0"/>
                    </a:cubicBezTo>
                    <a:cubicBezTo>
                      <a:pt x="1207" y="0"/>
                      <a:pt x="1467" y="69"/>
                      <a:pt x="1467" y="69"/>
                    </a:cubicBezTo>
                    <a:lnTo>
                      <a:pt x="1467" y="4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" name="VCT_Marker_ID_7" hidden="1"/>
          <p:cNvSpPr/>
          <p:nvPr userDrawn="1">
            <p:custDataLst>
              <p:tags r:id="rId1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4" name="VCT_Backup_ID_44" hidden="1"/>
          <p:cNvSpPr txBox="1"/>
          <p:nvPr userDrawn="1">
            <p:custDataLst>
              <p:tags r:id="rId2"/>
            </p:custDataLst>
          </p:nvPr>
        </p:nvSpPr>
        <p:spPr bwMode="auto">
          <a:xfrm>
            <a:off x="324002" y="1304100"/>
            <a:ext cx="8496149" cy="110251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/>
            </a:pPr>
            <a:r>
              <a:rPr lang="en-GB" sz="4400" dirty="0" smtClean="0">
                <a:solidFill>
                  <a:srgbClr val="FFFFFF"/>
                </a:solidFill>
              </a:rPr>
              <a:t>Titelmasterformat </a:t>
            </a:r>
            <a:r>
              <a:rPr lang="en-GB" sz="4400" dirty="0" err="1" smtClean="0">
                <a:solidFill>
                  <a:srgbClr val="FFFFFF"/>
                </a:solidFill>
              </a:rPr>
              <a:t>durch</a:t>
            </a:r>
            <a:r>
              <a:rPr lang="en-GB" sz="4400" dirty="0" smtClean="0">
                <a:solidFill>
                  <a:srgbClr val="FFFFFF"/>
                </a:solidFill>
              </a:rPr>
              <a:t> </a:t>
            </a:r>
            <a:r>
              <a:rPr lang="en-GB" sz="4400" dirty="0" err="1" smtClean="0">
                <a:solidFill>
                  <a:srgbClr val="FFFFFF"/>
                </a:solidFill>
              </a:rPr>
              <a:t>Klicken</a:t>
            </a:r>
            <a:r>
              <a:rPr lang="en-GB" sz="4400" dirty="0" smtClean="0">
                <a:solidFill>
                  <a:srgbClr val="FFFFFF"/>
                </a:solidFill>
              </a:rPr>
              <a:t> </a:t>
            </a:r>
            <a:r>
              <a:rPr lang="en-GB" sz="4400" dirty="0" err="1" smtClean="0">
                <a:solidFill>
                  <a:srgbClr val="FFFFFF"/>
                </a:solidFill>
              </a:rPr>
              <a:t>bearbeiten</a:t>
            </a:r>
            <a:endParaRPr lang="en-GB" sz="4400" dirty="0">
              <a:solidFill>
                <a:srgbClr val="FFFFFF"/>
              </a:solidFill>
            </a:endParaRPr>
          </a:p>
        </p:txBody>
      </p:sp>
      <p:sp>
        <p:nvSpPr>
          <p:cNvPr id="45" name="VCT_Backup_ID_45" hidden="1"/>
          <p:cNvSpPr txBox="1"/>
          <p:nvPr userDrawn="1">
            <p:custDataLst>
              <p:tags r:id="rId3"/>
            </p:custDataLst>
          </p:nvPr>
        </p:nvSpPr>
        <p:spPr bwMode="auto">
          <a:xfrm>
            <a:off x="323999" y="3434400"/>
            <a:ext cx="8496151" cy="13391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</a:pPr>
            <a:r>
              <a:rPr lang="de-DE" sz="2400" smtClean="0">
                <a:solidFill>
                  <a:srgbClr val="000000"/>
                </a:solidFill>
              </a:rPr>
              <a:t>Formatvorlage des Untertitelmasters durch Klicken bearbeiten</a:t>
            </a: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41" name="Rechteck 40"/>
          <p:cNvSpPr/>
          <p:nvPr userDrawn="1"/>
        </p:nvSpPr>
        <p:spPr bwMode="gray">
          <a:xfrm>
            <a:off x="4427984" y="4991100"/>
            <a:ext cx="360040" cy="152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 bwMode="gray">
          <a:xfrm>
            <a:off x="250825" y="2427730"/>
            <a:ext cx="8642356" cy="64809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250250" y="2067681"/>
            <a:ext cx="8642926" cy="43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20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2973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9" descr="MiddleGray_24_L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9144000" cy="3028950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 userDrawn="1">
            <p:ph type="title"/>
          </p:nvPr>
        </p:nvSpPr>
        <p:spPr bwMode="gray">
          <a:xfrm>
            <a:off x="250825" y="1563638"/>
            <a:ext cx="8642350" cy="86409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250824" y="2787780"/>
            <a:ext cx="8642351" cy="2015995"/>
          </a:xfrm>
        </p:spPr>
        <p:txBody>
          <a:bodyPr/>
          <a:lstStyle>
            <a:lvl1pPr>
              <a:spcAft>
                <a:spcPts val="300"/>
              </a:spcAft>
              <a:buClr>
                <a:schemeClr val="tx2"/>
              </a:buClr>
              <a:buFont typeface="Wingdings" pitchFamily="2" charset="2"/>
              <a:buChar char="n"/>
              <a:defRPr sz="2200"/>
            </a:lvl1pPr>
            <a:lvl2pPr marL="266700" indent="-266700">
              <a:spcBef>
                <a:spcPts val="516"/>
              </a:spcBef>
              <a:buFont typeface="Wingdings" pitchFamily="2" charset="2"/>
              <a:buChar char="n"/>
              <a:defRPr sz="2400"/>
            </a:lvl2pPr>
            <a:lvl3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3pPr>
            <a:lvl4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4pPr>
            <a:lvl5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5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010525" y="249238"/>
            <a:ext cx="892176" cy="434975"/>
            <a:chOff x="8010525" y="249238"/>
            <a:chExt cx="892176" cy="434975"/>
          </a:xfrm>
        </p:grpSpPr>
        <p:sp>
          <p:nvSpPr>
            <p:cNvPr id="15" name="Freeform 68"/>
            <p:cNvSpPr>
              <a:spLocks/>
            </p:cNvSpPr>
            <p:nvPr userDrawn="1"/>
          </p:nvSpPr>
          <p:spPr bwMode="gray">
            <a:xfrm>
              <a:off x="8305800" y="249238"/>
              <a:ext cx="179388" cy="139700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" name="Freeform 69"/>
            <p:cNvSpPr>
              <a:spLocks/>
            </p:cNvSpPr>
            <p:nvPr userDrawn="1"/>
          </p:nvSpPr>
          <p:spPr bwMode="gray">
            <a:xfrm>
              <a:off x="8010525" y="401638"/>
              <a:ext cx="123825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" name="Freeform 70"/>
            <p:cNvSpPr>
              <a:spLocks/>
            </p:cNvSpPr>
            <p:nvPr userDrawn="1"/>
          </p:nvSpPr>
          <p:spPr bwMode="gray">
            <a:xfrm>
              <a:off x="8304213" y="401638"/>
              <a:ext cx="80963" cy="282575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" name="Freeform 71"/>
            <p:cNvSpPr>
              <a:spLocks/>
            </p:cNvSpPr>
            <p:nvPr userDrawn="1"/>
          </p:nvSpPr>
          <p:spPr bwMode="gray">
            <a:xfrm>
              <a:off x="8394700" y="401638"/>
              <a:ext cx="63500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2" name="Freeform 72"/>
            <p:cNvSpPr>
              <a:spLocks/>
            </p:cNvSpPr>
            <p:nvPr userDrawn="1"/>
          </p:nvSpPr>
          <p:spPr bwMode="gray">
            <a:xfrm>
              <a:off x="8458200" y="401638"/>
              <a:ext cx="150813" cy="20161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3" name="Freeform 73"/>
            <p:cNvSpPr>
              <a:spLocks/>
            </p:cNvSpPr>
            <p:nvPr userDrawn="1"/>
          </p:nvSpPr>
          <p:spPr bwMode="gray">
            <a:xfrm>
              <a:off x="8732838" y="401638"/>
              <a:ext cx="169863" cy="204788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4" name="Freeform 74"/>
            <p:cNvSpPr>
              <a:spLocks/>
            </p:cNvSpPr>
            <p:nvPr userDrawn="1"/>
          </p:nvSpPr>
          <p:spPr bwMode="gray">
            <a:xfrm>
              <a:off x="8140700" y="401638"/>
              <a:ext cx="169863" cy="206375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5" name="Freeform 75"/>
            <p:cNvSpPr>
              <a:spLocks/>
            </p:cNvSpPr>
            <p:nvPr userDrawn="1"/>
          </p:nvSpPr>
          <p:spPr bwMode="gray">
            <a:xfrm>
              <a:off x="8602663" y="396875"/>
              <a:ext cx="130175" cy="211138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375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250825" y="987425"/>
            <a:ext cx="8642350" cy="38163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9049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 bwMode="gray">
          <a:xfrm>
            <a:off x="250824" y="987424"/>
            <a:ext cx="4177159" cy="3816351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 bwMode="gray">
          <a:xfrm>
            <a:off x="4644009" y="987425"/>
            <a:ext cx="4249166" cy="38163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73255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 bwMode="gray">
          <a:xfrm>
            <a:off x="250824" y="987026"/>
            <a:ext cx="2736999" cy="38163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3203848" y="987067"/>
            <a:ext cx="2808312" cy="3816713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 bwMode="gray">
          <a:xfrm>
            <a:off x="6228185" y="987425"/>
            <a:ext cx="2664990" cy="38163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38566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14994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250824" y="1058863"/>
            <a:ext cx="8642351" cy="3744912"/>
          </a:xfrm>
          <a:prstGeom prst="round1Rect">
            <a:avLst>
              <a:gd name="adj" fmla="val 0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3551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4716016" y="1058863"/>
            <a:ext cx="4177159" cy="3744912"/>
          </a:xfrm>
          <a:prstGeom prst="round1Rect">
            <a:avLst>
              <a:gd name="adj" fmla="val 0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  <p:custDataLst>
              <p:tags r:id="rId2"/>
            </p:custDataLst>
          </p:nvPr>
        </p:nvSpPr>
        <p:spPr bwMode="gray">
          <a:xfrm>
            <a:off x="250824" y="1058863"/>
            <a:ext cx="4177159" cy="37449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8877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4716016" y="1058863"/>
            <a:ext cx="4177159" cy="3744912"/>
          </a:xfrm>
          <a:prstGeom prst="round1Rect">
            <a:avLst>
              <a:gd name="adj" fmla="val 0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 bwMode="gray">
          <a:xfrm>
            <a:off x="250824" y="987425"/>
            <a:ext cx="4177159" cy="38163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9575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9" descr="MiddleGray_24_L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9144000" cy="3028950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 userDrawn="1">
            <p:ph type="title"/>
          </p:nvPr>
        </p:nvSpPr>
        <p:spPr bwMode="gray">
          <a:xfrm>
            <a:off x="250825" y="1563638"/>
            <a:ext cx="8642350" cy="86409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250824" y="2787780"/>
            <a:ext cx="8642351" cy="2015995"/>
          </a:xfrm>
        </p:spPr>
        <p:txBody>
          <a:bodyPr/>
          <a:lstStyle>
            <a:lvl1pPr>
              <a:spcAft>
                <a:spcPts val="300"/>
              </a:spcAft>
              <a:buClr>
                <a:schemeClr val="tx2"/>
              </a:buClr>
              <a:buFont typeface="Wingdings" pitchFamily="2" charset="2"/>
              <a:buChar char="n"/>
              <a:defRPr sz="2200"/>
            </a:lvl1pPr>
            <a:lvl2pPr marL="266700" indent="-266700">
              <a:spcBef>
                <a:spcPts val="516"/>
              </a:spcBef>
              <a:buFont typeface="Wingdings" pitchFamily="2" charset="2"/>
              <a:buChar char="n"/>
              <a:defRPr sz="2400"/>
            </a:lvl2pPr>
            <a:lvl3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3pPr>
            <a:lvl4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4pPr>
            <a:lvl5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21" name="Picture 3" descr="Fujitsu_Logo"/>
          <p:cNvPicPr>
            <a:picLocks noChangeAspect="1" noChangeArrowheads="1"/>
          </p:cNvPicPr>
          <p:nvPr userDrawn="1"/>
        </p:nvPicPr>
        <p:blipFill>
          <a:blip r:embed="rId3" cstate="print"/>
          <a:srcRect b="20259"/>
          <a:stretch>
            <a:fillRect/>
          </a:stretch>
        </p:blipFill>
        <p:spPr bwMode="auto">
          <a:xfrm>
            <a:off x="7664790" y="243040"/>
            <a:ext cx="1252195" cy="499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–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250824" y="1058863"/>
            <a:ext cx="4177159" cy="3744912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 bwMode="gray">
          <a:xfrm>
            <a:off x="4644009" y="987425"/>
            <a:ext cx="4249166" cy="38163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5332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2/3 – Picture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6228184" y="1058863"/>
            <a:ext cx="2664991" cy="3744912"/>
          </a:xfrm>
          <a:prstGeom prst="round1Rect">
            <a:avLst>
              <a:gd name="adj" fmla="val 0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/>
          </p:nvPr>
        </p:nvSpPr>
        <p:spPr bwMode="gray">
          <a:xfrm>
            <a:off x="250824" y="987425"/>
            <a:ext cx="5761335" cy="38163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46573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1/3 – Text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058863"/>
            <a:ext cx="2664992" cy="3744912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/>
          </p:nvPr>
        </p:nvSpPr>
        <p:spPr bwMode="gray">
          <a:xfrm>
            <a:off x="3131840" y="987425"/>
            <a:ext cx="5761335" cy="38163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3474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1/3 – Picture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3132139" y="1058862"/>
            <a:ext cx="5761036" cy="3744913"/>
          </a:xfrm>
          <a:prstGeom prst="round1Rect">
            <a:avLst>
              <a:gd name="adj" fmla="val 0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250825" y="987425"/>
            <a:ext cx="2665414" cy="38163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13372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2/3 – Text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058862"/>
            <a:ext cx="5761038" cy="3744913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6227763" y="987425"/>
            <a:ext cx="2665412" cy="38163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23011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 bwMode="gray">
          <a:xfrm>
            <a:off x="250826" y="1563927"/>
            <a:ext cx="8642350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6" y="987267"/>
            <a:ext cx="8642349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8627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6"/>
          </p:nvPr>
        </p:nvSpPr>
        <p:spPr bwMode="gray">
          <a:xfrm>
            <a:off x="250824" y="1563928"/>
            <a:ext cx="4177159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/>
          </p:nvPr>
        </p:nvSpPr>
        <p:spPr bwMode="gray">
          <a:xfrm>
            <a:off x="4644009" y="1563928"/>
            <a:ext cx="4249166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04174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250825" y="1563928"/>
            <a:ext cx="2736999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0"/>
          </p:nvPr>
        </p:nvSpPr>
        <p:spPr bwMode="gray">
          <a:xfrm>
            <a:off x="3203848" y="1563928"/>
            <a:ext cx="2808312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1"/>
          </p:nvPr>
        </p:nvSpPr>
        <p:spPr bwMode="gray">
          <a:xfrm>
            <a:off x="6228184" y="1563928"/>
            <a:ext cx="2664991" cy="323984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34648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4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546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7615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250825" y="1635936"/>
            <a:ext cx="8642350" cy="3167840"/>
          </a:xfrm>
          <a:prstGeom prst="round1Rect">
            <a:avLst>
              <a:gd name="adj" fmla="val 0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5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43331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250825" y="987425"/>
            <a:ext cx="8642350" cy="38163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4716016" y="1635936"/>
            <a:ext cx="4177159" cy="3167840"/>
          </a:xfrm>
          <a:prstGeom prst="round1Rect">
            <a:avLst>
              <a:gd name="adj" fmla="val 0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  <p:custDataLst>
              <p:tags r:id="rId2"/>
            </p:custDataLst>
          </p:nvPr>
        </p:nvSpPr>
        <p:spPr bwMode="gray">
          <a:xfrm>
            <a:off x="250825" y="1635936"/>
            <a:ext cx="4177160" cy="3167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0234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lef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4716016" y="1635936"/>
            <a:ext cx="4177159" cy="3167840"/>
          </a:xfrm>
          <a:prstGeom prst="round1Rect">
            <a:avLst>
              <a:gd name="adj" fmla="val 0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/>
          </p:nvPr>
        </p:nvSpPr>
        <p:spPr bwMode="gray">
          <a:xfrm>
            <a:off x="250824" y="1563928"/>
            <a:ext cx="4177159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629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–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250824" y="1635936"/>
            <a:ext cx="4177159" cy="3167840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/>
          </p:nvPr>
        </p:nvSpPr>
        <p:spPr bwMode="gray">
          <a:xfrm>
            <a:off x="4644008" y="1563928"/>
            <a:ext cx="4249167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1191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1/3 – Text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635936"/>
            <a:ext cx="2664991" cy="3167840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3131840" y="1563928"/>
            <a:ext cx="5761335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smtClean="0"/>
              <a:t>Subheadline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5572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2/3 – Text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635936"/>
            <a:ext cx="5761038" cy="3167840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6227763" y="1563928"/>
            <a:ext cx="2665412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0023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top – Picture bot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250826" y="3291851"/>
            <a:ext cx="8642350" cy="1511924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/>
          </p:nvPr>
        </p:nvSpPr>
        <p:spPr bwMode="gray">
          <a:xfrm>
            <a:off x="250828" y="1563927"/>
            <a:ext cx="8642348" cy="158390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7" y="987268"/>
            <a:ext cx="8642348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63924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top –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4"/>
          <p:cNvSpPr>
            <a:spLocks noGrp="1"/>
          </p:cNvSpPr>
          <p:nvPr>
            <p:ph type="pic" sz="quarter" idx="18"/>
            <p:custDataLst>
              <p:tags r:id="rId1"/>
            </p:custDataLst>
          </p:nvPr>
        </p:nvSpPr>
        <p:spPr bwMode="gray">
          <a:xfrm>
            <a:off x="250829" y="1563638"/>
            <a:ext cx="8642346" cy="1584193"/>
          </a:xfrm>
          <a:prstGeom prst="round1Rect">
            <a:avLst>
              <a:gd name="adj" fmla="val 0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/>
          </p:nvPr>
        </p:nvSpPr>
        <p:spPr bwMode="gray">
          <a:xfrm>
            <a:off x="250829" y="3291851"/>
            <a:ext cx="8642346" cy="151192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8" y="987268"/>
            <a:ext cx="8642346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8919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2592388" y="1362075"/>
            <a:ext cx="3962400" cy="2005013"/>
            <a:chOff x="2592388" y="1362075"/>
            <a:chExt cx="3962400" cy="2005013"/>
          </a:xfrm>
        </p:grpSpPr>
        <p:sp>
          <p:nvSpPr>
            <p:cNvPr id="35" name="Freeform 8"/>
            <p:cNvSpPr>
              <a:spLocks/>
            </p:cNvSpPr>
            <p:nvPr/>
          </p:nvSpPr>
          <p:spPr bwMode="gray">
            <a:xfrm>
              <a:off x="2592388" y="3094038"/>
              <a:ext cx="115888" cy="190500"/>
            </a:xfrm>
            <a:custGeom>
              <a:avLst/>
              <a:gdLst/>
              <a:ahLst/>
              <a:cxnLst>
                <a:cxn ang="0">
                  <a:pos x="0" y="573"/>
                </a:cxn>
                <a:cxn ang="0">
                  <a:pos x="0" y="504"/>
                </a:cxn>
                <a:cxn ang="0">
                  <a:pos x="139" y="536"/>
                </a:cxn>
                <a:cxn ang="0">
                  <a:pos x="278" y="445"/>
                </a:cxn>
                <a:cxn ang="0">
                  <a:pos x="255" y="387"/>
                </a:cxn>
                <a:cxn ang="0">
                  <a:pos x="213" y="354"/>
                </a:cxn>
                <a:cxn ang="0">
                  <a:pos x="159" y="328"/>
                </a:cxn>
                <a:cxn ang="0">
                  <a:pos x="49" y="253"/>
                </a:cxn>
                <a:cxn ang="0">
                  <a:pos x="10" y="150"/>
                </a:cxn>
                <a:cxn ang="0">
                  <a:pos x="71" y="33"/>
                </a:cxn>
                <a:cxn ang="0">
                  <a:pos x="201" y="0"/>
                </a:cxn>
                <a:cxn ang="0">
                  <a:pos x="322" y="20"/>
                </a:cxn>
                <a:cxn ang="0">
                  <a:pos x="322" y="83"/>
                </a:cxn>
                <a:cxn ang="0">
                  <a:pos x="206" y="59"/>
                </a:cxn>
                <a:cxn ang="0">
                  <a:pos x="127" y="78"/>
                </a:cxn>
                <a:cxn ang="0">
                  <a:pos x="95" y="140"/>
                </a:cxn>
                <a:cxn ang="0">
                  <a:pos x="117" y="199"/>
                </a:cxn>
                <a:cxn ang="0">
                  <a:pos x="214" y="260"/>
                </a:cxn>
                <a:cxn ang="0">
                  <a:pos x="293" y="305"/>
                </a:cxn>
                <a:cxn ang="0">
                  <a:pos x="348" y="365"/>
                </a:cxn>
                <a:cxn ang="0">
                  <a:pos x="363" y="436"/>
                </a:cxn>
                <a:cxn ang="0">
                  <a:pos x="145" y="597"/>
                </a:cxn>
                <a:cxn ang="0">
                  <a:pos x="0" y="573"/>
                </a:cxn>
              </a:cxnLst>
              <a:rect l="0" t="0" r="r" b="b"/>
              <a:pathLst>
                <a:path w="363" h="597">
                  <a:moveTo>
                    <a:pt x="0" y="573"/>
                  </a:moveTo>
                  <a:cubicBezTo>
                    <a:pt x="0" y="504"/>
                    <a:pt x="0" y="504"/>
                    <a:pt x="0" y="504"/>
                  </a:cubicBezTo>
                  <a:cubicBezTo>
                    <a:pt x="38" y="526"/>
                    <a:pt x="84" y="536"/>
                    <a:pt x="139" y="536"/>
                  </a:cubicBezTo>
                  <a:cubicBezTo>
                    <a:pt x="232" y="536"/>
                    <a:pt x="278" y="506"/>
                    <a:pt x="278" y="445"/>
                  </a:cubicBezTo>
                  <a:cubicBezTo>
                    <a:pt x="278" y="422"/>
                    <a:pt x="270" y="402"/>
                    <a:pt x="255" y="387"/>
                  </a:cubicBezTo>
                  <a:cubicBezTo>
                    <a:pt x="242" y="374"/>
                    <a:pt x="228" y="363"/>
                    <a:pt x="213" y="354"/>
                  </a:cubicBezTo>
                  <a:cubicBezTo>
                    <a:pt x="199" y="347"/>
                    <a:pt x="181" y="338"/>
                    <a:pt x="159" y="328"/>
                  </a:cubicBezTo>
                  <a:cubicBezTo>
                    <a:pt x="107" y="302"/>
                    <a:pt x="70" y="277"/>
                    <a:pt x="49" y="253"/>
                  </a:cubicBezTo>
                  <a:cubicBezTo>
                    <a:pt x="23" y="224"/>
                    <a:pt x="10" y="190"/>
                    <a:pt x="10" y="150"/>
                  </a:cubicBezTo>
                  <a:cubicBezTo>
                    <a:pt x="10" y="97"/>
                    <a:pt x="30" y="58"/>
                    <a:pt x="71" y="33"/>
                  </a:cubicBezTo>
                  <a:cubicBezTo>
                    <a:pt x="105" y="11"/>
                    <a:pt x="148" y="0"/>
                    <a:pt x="201" y="0"/>
                  </a:cubicBezTo>
                  <a:cubicBezTo>
                    <a:pt x="238" y="0"/>
                    <a:pt x="279" y="7"/>
                    <a:pt x="322" y="20"/>
                  </a:cubicBezTo>
                  <a:cubicBezTo>
                    <a:pt x="322" y="83"/>
                    <a:pt x="322" y="83"/>
                    <a:pt x="322" y="83"/>
                  </a:cubicBezTo>
                  <a:cubicBezTo>
                    <a:pt x="286" y="67"/>
                    <a:pt x="247" y="59"/>
                    <a:pt x="206" y="59"/>
                  </a:cubicBezTo>
                  <a:cubicBezTo>
                    <a:pt x="174" y="59"/>
                    <a:pt x="148" y="65"/>
                    <a:pt x="127" y="78"/>
                  </a:cubicBezTo>
                  <a:cubicBezTo>
                    <a:pt x="105" y="90"/>
                    <a:pt x="95" y="111"/>
                    <a:pt x="95" y="140"/>
                  </a:cubicBezTo>
                  <a:cubicBezTo>
                    <a:pt x="95" y="164"/>
                    <a:pt x="102" y="184"/>
                    <a:pt x="117" y="199"/>
                  </a:cubicBezTo>
                  <a:cubicBezTo>
                    <a:pt x="132" y="214"/>
                    <a:pt x="164" y="234"/>
                    <a:pt x="214" y="260"/>
                  </a:cubicBezTo>
                  <a:cubicBezTo>
                    <a:pt x="254" y="280"/>
                    <a:pt x="280" y="294"/>
                    <a:pt x="293" y="305"/>
                  </a:cubicBezTo>
                  <a:cubicBezTo>
                    <a:pt x="319" y="323"/>
                    <a:pt x="337" y="343"/>
                    <a:pt x="348" y="365"/>
                  </a:cubicBezTo>
                  <a:cubicBezTo>
                    <a:pt x="358" y="384"/>
                    <a:pt x="363" y="408"/>
                    <a:pt x="363" y="436"/>
                  </a:cubicBezTo>
                  <a:cubicBezTo>
                    <a:pt x="363" y="543"/>
                    <a:pt x="290" y="597"/>
                    <a:pt x="145" y="597"/>
                  </a:cubicBezTo>
                  <a:cubicBezTo>
                    <a:pt x="86" y="597"/>
                    <a:pt x="38" y="589"/>
                    <a:pt x="0" y="573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gray">
            <a:xfrm>
              <a:off x="2751138" y="3008313"/>
              <a:ext cx="136525" cy="269875"/>
            </a:xfrm>
            <a:custGeom>
              <a:avLst/>
              <a:gdLst/>
              <a:ahLst/>
              <a:cxnLst>
                <a:cxn ang="0">
                  <a:pos x="0" y="851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300"/>
                </a:cxn>
                <a:cxn ang="0">
                  <a:pos x="239" y="270"/>
                </a:cxn>
                <a:cxn ang="0">
                  <a:pos x="411" y="359"/>
                </a:cxn>
                <a:cxn ang="0">
                  <a:pos x="429" y="504"/>
                </a:cxn>
                <a:cxn ang="0">
                  <a:pos x="429" y="851"/>
                </a:cxn>
                <a:cxn ang="0">
                  <a:pos x="332" y="851"/>
                </a:cxn>
                <a:cxn ang="0">
                  <a:pos x="332" y="489"/>
                </a:cxn>
                <a:cxn ang="0">
                  <a:pos x="315" y="374"/>
                </a:cxn>
                <a:cxn ang="0">
                  <a:pos x="229" y="329"/>
                </a:cxn>
                <a:cxn ang="0">
                  <a:pos x="96" y="363"/>
                </a:cxn>
                <a:cxn ang="0">
                  <a:pos x="96" y="851"/>
                </a:cxn>
                <a:cxn ang="0">
                  <a:pos x="0" y="851"/>
                </a:cxn>
              </a:cxnLst>
              <a:rect l="0" t="0" r="r" b="b"/>
              <a:pathLst>
                <a:path w="429" h="851">
                  <a:moveTo>
                    <a:pt x="0" y="85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147" y="280"/>
                    <a:pt x="194" y="270"/>
                    <a:pt x="239" y="270"/>
                  </a:cubicBezTo>
                  <a:cubicBezTo>
                    <a:pt x="328" y="270"/>
                    <a:pt x="386" y="300"/>
                    <a:pt x="411" y="359"/>
                  </a:cubicBezTo>
                  <a:cubicBezTo>
                    <a:pt x="423" y="386"/>
                    <a:pt x="429" y="434"/>
                    <a:pt x="429" y="504"/>
                  </a:cubicBezTo>
                  <a:cubicBezTo>
                    <a:pt x="429" y="851"/>
                    <a:pt x="429" y="851"/>
                    <a:pt x="429" y="851"/>
                  </a:cubicBezTo>
                  <a:cubicBezTo>
                    <a:pt x="332" y="851"/>
                    <a:pt x="332" y="851"/>
                    <a:pt x="332" y="851"/>
                  </a:cubicBezTo>
                  <a:cubicBezTo>
                    <a:pt x="332" y="489"/>
                    <a:pt x="332" y="489"/>
                    <a:pt x="332" y="489"/>
                  </a:cubicBezTo>
                  <a:cubicBezTo>
                    <a:pt x="332" y="435"/>
                    <a:pt x="326" y="397"/>
                    <a:pt x="315" y="374"/>
                  </a:cubicBezTo>
                  <a:cubicBezTo>
                    <a:pt x="300" y="344"/>
                    <a:pt x="271" y="329"/>
                    <a:pt x="229" y="329"/>
                  </a:cubicBezTo>
                  <a:cubicBezTo>
                    <a:pt x="192" y="329"/>
                    <a:pt x="147" y="340"/>
                    <a:pt x="96" y="363"/>
                  </a:cubicBezTo>
                  <a:cubicBezTo>
                    <a:pt x="96" y="851"/>
                    <a:pt x="96" y="851"/>
                    <a:pt x="96" y="851"/>
                  </a:cubicBezTo>
                  <a:lnTo>
                    <a:pt x="0" y="8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7" name="Freeform 10"/>
            <p:cNvSpPr>
              <a:spLocks noEditPoints="1"/>
            </p:cNvSpPr>
            <p:nvPr/>
          </p:nvSpPr>
          <p:spPr bwMode="gray">
            <a:xfrm>
              <a:off x="2928938" y="3094038"/>
              <a:ext cx="139700" cy="190500"/>
            </a:xfrm>
            <a:custGeom>
              <a:avLst/>
              <a:gdLst/>
              <a:ahLst/>
              <a:cxnLst>
                <a:cxn ang="0">
                  <a:pos x="342" y="224"/>
                </a:cxn>
                <a:cxn ang="0">
                  <a:pos x="342" y="194"/>
                </a:cxn>
                <a:cxn ang="0">
                  <a:pos x="324" y="108"/>
                </a:cxn>
                <a:cxn ang="0">
                  <a:pos x="212" y="61"/>
                </a:cxn>
                <a:cxn ang="0">
                  <a:pos x="55" y="93"/>
                </a:cxn>
                <a:cxn ang="0">
                  <a:pos x="55" y="25"/>
                </a:cxn>
                <a:cxn ang="0">
                  <a:pos x="222" y="0"/>
                </a:cxn>
                <a:cxn ang="0">
                  <a:pos x="404" y="60"/>
                </a:cxn>
                <a:cxn ang="0">
                  <a:pos x="437" y="157"/>
                </a:cxn>
                <a:cxn ang="0">
                  <a:pos x="439" y="227"/>
                </a:cxn>
                <a:cxn ang="0">
                  <a:pos x="439" y="570"/>
                </a:cxn>
                <a:cxn ang="0">
                  <a:pos x="229" y="597"/>
                </a:cxn>
                <a:cxn ang="0">
                  <a:pos x="64" y="564"/>
                </a:cxn>
                <a:cxn ang="0">
                  <a:pos x="0" y="438"/>
                </a:cxn>
                <a:cxn ang="0">
                  <a:pos x="75" y="285"/>
                </a:cxn>
                <a:cxn ang="0">
                  <a:pos x="263" y="233"/>
                </a:cxn>
                <a:cxn ang="0">
                  <a:pos x="342" y="224"/>
                </a:cxn>
                <a:cxn ang="0">
                  <a:pos x="342" y="279"/>
                </a:cxn>
                <a:cxn ang="0">
                  <a:pos x="208" y="300"/>
                </a:cxn>
                <a:cxn ang="0">
                  <a:pos x="99" y="428"/>
                </a:cxn>
                <a:cxn ang="0">
                  <a:pos x="131" y="509"/>
                </a:cxn>
                <a:cxn ang="0">
                  <a:pos x="244" y="539"/>
                </a:cxn>
                <a:cxn ang="0">
                  <a:pos x="342" y="525"/>
                </a:cxn>
                <a:cxn ang="0">
                  <a:pos x="342" y="279"/>
                </a:cxn>
              </a:cxnLst>
              <a:rect l="0" t="0" r="r" b="b"/>
              <a:pathLst>
                <a:path w="439" h="597">
                  <a:moveTo>
                    <a:pt x="342" y="224"/>
                  </a:moveTo>
                  <a:cubicBezTo>
                    <a:pt x="342" y="194"/>
                    <a:pt x="342" y="194"/>
                    <a:pt x="342" y="194"/>
                  </a:cubicBezTo>
                  <a:cubicBezTo>
                    <a:pt x="342" y="157"/>
                    <a:pt x="336" y="129"/>
                    <a:pt x="324" y="108"/>
                  </a:cubicBezTo>
                  <a:cubicBezTo>
                    <a:pt x="306" y="77"/>
                    <a:pt x="269" y="61"/>
                    <a:pt x="212" y="61"/>
                  </a:cubicBezTo>
                  <a:cubicBezTo>
                    <a:pt x="160" y="61"/>
                    <a:pt x="108" y="71"/>
                    <a:pt x="55" y="93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108" y="9"/>
                    <a:pt x="164" y="0"/>
                    <a:pt x="222" y="0"/>
                  </a:cubicBezTo>
                  <a:cubicBezTo>
                    <a:pt x="310" y="0"/>
                    <a:pt x="371" y="20"/>
                    <a:pt x="404" y="60"/>
                  </a:cubicBezTo>
                  <a:cubicBezTo>
                    <a:pt x="422" y="82"/>
                    <a:pt x="432" y="114"/>
                    <a:pt x="437" y="157"/>
                  </a:cubicBezTo>
                  <a:cubicBezTo>
                    <a:pt x="438" y="173"/>
                    <a:pt x="439" y="196"/>
                    <a:pt x="439" y="227"/>
                  </a:cubicBezTo>
                  <a:cubicBezTo>
                    <a:pt x="439" y="570"/>
                    <a:pt x="439" y="570"/>
                    <a:pt x="439" y="570"/>
                  </a:cubicBezTo>
                  <a:cubicBezTo>
                    <a:pt x="373" y="588"/>
                    <a:pt x="303" y="597"/>
                    <a:pt x="229" y="597"/>
                  </a:cubicBezTo>
                  <a:cubicBezTo>
                    <a:pt x="158" y="597"/>
                    <a:pt x="103" y="586"/>
                    <a:pt x="64" y="564"/>
                  </a:cubicBezTo>
                  <a:cubicBezTo>
                    <a:pt x="22" y="540"/>
                    <a:pt x="0" y="498"/>
                    <a:pt x="0" y="438"/>
                  </a:cubicBezTo>
                  <a:cubicBezTo>
                    <a:pt x="0" y="369"/>
                    <a:pt x="25" y="318"/>
                    <a:pt x="75" y="285"/>
                  </a:cubicBezTo>
                  <a:cubicBezTo>
                    <a:pt x="112" y="261"/>
                    <a:pt x="175" y="243"/>
                    <a:pt x="263" y="233"/>
                  </a:cubicBezTo>
                  <a:cubicBezTo>
                    <a:pt x="279" y="231"/>
                    <a:pt x="306" y="228"/>
                    <a:pt x="342" y="224"/>
                  </a:cubicBezTo>
                  <a:moveTo>
                    <a:pt x="342" y="279"/>
                  </a:moveTo>
                  <a:cubicBezTo>
                    <a:pt x="283" y="285"/>
                    <a:pt x="239" y="292"/>
                    <a:pt x="208" y="300"/>
                  </a:cubicBezTo>
                  <a:cubicBezTo>
                    <a:pt x="135" y="318"/>
                    <a:pt x="99" y="361"/>
                    <a:pt x="99" y="428"/>
                  </a:cubicBezTo>
                  <a:cubicBezTo>
                    <a:pt x="99" y="465"/>
                    <a:pt x="109" y="492"/>
                    <a:pt x="131" y="509"/>
                  </a:cubicBezTo>
                  <a:cubicBezTo>
                    <a:pt x="155" y="529"/>
                    <a:pt x="192" y="539"/>
                    <a:pt x="244" y="539"/>
                  </a:cubicBezTo>
                  <a:cubicBezTo>
                    <a:pt x="279" y="539"/>
                    <a:pt x="312" y="534"/>
                    <a:pt x="342" y="525"/>
                  </a:cubicBezTo>
                  <a:lnTo>
                    <a:pt x="342" y="2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8" name="Freeform 11"/>
            <p:cNvSpPr>
              <a:spLocks noEditPoints="1"/>
            </p:cNvSpPr>
            <p:nvPr/>
          </p:nvSpPr>
          <p:spPr bwMode="gray">
            <a:xfrm>
              <a:off x="3124200" y="3094038"/>
              <a:ext cx="139700" cy="271463"/>
            </a:xfrm>
            <a:custGeom>
              <a:avLst/>
              <a:gdLst/>
              <a:ahLst/>
              <a:cxnLst>
                <a:cxn ang="0">
                  <a:pos x="96" y="557"/>
                </a:cxn>
                <a:cxn ang="0">
                  <a:pos x="96" y="852"/>
                </a:cxn>
                <a:cxn ang="0">
                  <a:pos x="0" y="852"/>
                </a:cxn>
                <a:cxn ang="0">
                  <a:pos x="0" y="23"/>
                </a:cxn>
                <a:cxn ang="0">
                  <a:pos x="195" y="0"/>
                </a:cxn>
                <a:cxn ang="0">
                  <a:pos x="396" y="89"/>
                </a:cxn>
                <a:cxn ang="0">
                  <a:pos x="444" y="298"/>
                </a:cxn>
                <a:cxn ang="0">
                  <a:pos x="383" y="519"/>
                </a:cxn>
                <a:cxn ang="0">
                  <a:pos x="214" y="597"/>
                </a:cxn>
                <a:cxn ang="0">
                  <a:pos x="134" y="582"/>
                </a:cxn>
                <a:cxn ang="0">
                  <a:pos x="96" y="557"/>
                </a:cxn>
                <a:cxn ang="0">
                  <a:pos x="96" y="490"/>
                </a:cxn>
                <a:cxn ang="0">
                  <a:pos x="204" y="539"/>
                </a:cxn>
                <a:cxn ang="0">
                  <a:pos x="313" y="464"/>
                </a:cxn>
                <a:cxn ang="0">
                  <a:pos x="345" y="296"/>
                </a:cxn>
                <a:cxn ang="0">
                  <a:pos x="302" y="110"/>
                </a:cxn>
                <a:cxn ang="0">
                  <a:pos x="180" y="59"/>
                </a:cxn>
                <a:cxn ang="0">
                  <a:pos x="96" y="66"/>
                </a:cxn>
                <a:cxn ang="0">
                  <a:pos x="96" y="490"/>
                </a:cxn>
              </a:cxnLst>
              <a:rect l="0" t="0" r="r" b="b"/>
              <a:pathLst>
                <a:path w="444" h="852">
                  <a:moveTo>
                    <a:pt x="96" y="557"/>
                  </a:moveTo>
                  <a:cubicBezTo>
                    <a:pt x="96" y="852"/>
                    <a:pt x="96" y="852"/>
                    <a:pt x="96" y="852"/>
                  </a:cubicBezTo>
                  <a:cubicBezTo>
                    <a:pt x="0" y="852"/>
                    <a:pt x="0" y="852"/>
                    <a:pt x="0" y="85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6" y="8"/>
                    <a:pt x="131" y="0"/>
                    <a:pt x="195" y="0"/>
                  </a:cubicBezTo>
                  <a:cubicBezTo>
                    <a:pt x="293" y="0"/>
                    <a:pt x="360" y="30"/>
                    <a:pt x="396" y="89"/>
                  </a:cubicBezTo>
                  <a:cubicBezTo>
                    <a:pt x="428" y="142"/>
                    <a:pt x="444" y="211"/>
                    <a:pt x="444" y="298"/>
                  </a:cubicBezTo>
                  <a:cubicBezTo>
                    <a:pt x="444" y="389"/>
                    <a:pt x="423" y="462"/>
                    <a:pt x="383" y="519"/>
                  </a:cubicBezTo>
                  <a:cubicBezTo>
                    <a:pt x="345" y="571"/>
                    <a:pt x="288" y="597"/>
                    <a:pt x="214" y="597"/>
                  </a:cubicBezTo>
                  <a:cubicBezTo>
                    <a:pt x="183" y="597"/>
                    <a:pt x="156" y="592"/>
                    <a:pt x="134" y="582"/>
                  </a:cubicBezTo>
                  <a:cubicBezTo>
                    <a:pt x="124" y="577"/>
                    <a:pt x="111" y="569"/>
                    <a:pt x="96" y="557"/>
                  </a:cubicBezTo>
                  <a:moveTo>
                    <a:pt x="96" y="490"/>
                  </a:moveTo>
                  <a:cubicBezTo>
                    <a:pt x="129" y="522"/>
                    <a:pt x="165" y="539"/>
                    <a:pt x="204" y="539"/>
                  </a:cubicBezTo>
                  <a:cubicBezTo>
                    <a:pt x="253" y="539"/>
                    <a:pt x="290" y="514"/>
                    <a:pt x="313" y="464"/>
                  </a:cubicBezTo>
                  <a:cubicBezTo>
                    <a:pt x="335" y="418"/>
                    <a:pt x="345" y="363"/>
                    <a:pt x="345" y="296"/>
                  </a:cubicBezTo>
                  <a:cubicBezTo>
                    <a:pt x="345" y="214"/>
                    <a:pt x="331" y="152"/>
                    <a:pt x="302" y="110"/>
                  </a:cubicBezTo>
                  <a:cubicBezTo>
                    <a:pt x="278" y="76"/>
                    <a:pt x="238" y="59"/>
                    <a:pt x="180" y="59"/>
                  </a:cubicBezTo>
                  <a:cubicBezTo>
                    <a:pt x="155" y="59"/>
                    <a:pt x="127" y="61"/>
                    <a:pt x="96" y="66"/>
                  </a:cubicBezTo>
                  <a:lnTo>
                    <a:pt x="96" y="4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9" name="Freeform 12"/>
            <p:cNvSpPr>
              <a:spLocks noEditPoints="1"/>
            </p:cNvSpPr>
            <p:nvPr/>
          </p:nvSpPr>
          <p:spPr bwMode="gray">
            <a:xfrm>
              <a:off x="3306763" y="3033713"/>
              <a:ext cx="38100" cy="24447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03" y="19"/>
                </a:cxn>
                <a:cxn ang="0">
                  <a:pos x="118" y="59"/>
                </a:cxn>
                <a:cxn ang="0">
                  <a:pos x="98" y="103"/>
                </a:cxn>
                <a:cxn ang="0">
                  <a:pos x="58" y="118"/>
                </a:cxn>
                <a:cxn ang="0">
                  <a:pos x="15" y="99"/>
                </a:cxn>
                <a:cxn ang="0">
                  <a:pos x="0" y="58"/>
                </a:cxn>
                <a:cxn ang="0">
                  <a:pos x="19" y="15"/>
                </a:cxn>
                <a:cxn ang="0">
                  <a:pos x="59" y="0"/>
                </a:cxn>
                <a:cxn ang="0">
                  <a:pos x="12" y="207"/>
                </a:cxn>
                <a:cxn ang="0">
                  <a:pos x="108" y="207"/>
                </a:cxn>
                <a:cxn ang="0">
                  <a:pos x="108" y="772"/>
                </a:cxn>
                <a:cxn ang="0">
                  <a:pos x="12" y="772"/>
                </a:cxn>
                <a:cxn ang="0">
                  <a:pos x="12" y="207"/>
                </a:cxn>
              </a:cxnLst>
              <a:rect l="0" t="0" r="r" b="b"/>
              <a:pathLst>
                <a:path w="118" h="772">
                  <a:moveTo>
                    <a:pt x="59" y="0"/>
                  </a:moveTo>
                  <a:cubicBezTo>
                    <a:pt x="76" y="0"/>
                    <a:pt x="91" y="6"/>
                    <a:pt x="103" y="19"/>
                  </a:cubicBezTo>
                  <a:cubicBezTo>
                    <a:pt x="113" y="31"/>
                    <a:pt x="118" y="44"/>
                    <a:pt x="118" y="59"/>
                  </a:cubicBezTo>
                  <a:cubicBezTo>
                    <a:pt x="118" y="77"/>
                    <a:pt x="111" y="91"/>
                    <a:pt x="98" y="103"/>
                  </a:cubicBezTo>
                  <a:cubicBezTo>
                    <a:pt x="87" y="113"/>
                    <a:pt x="74" y="118"/>
                    <a:pt x="58" y="118"/>
                  </a:cubicBezTo>
                  <a:cubicBezTo>
                    <a:pt x="41" y="118"/>
                    <a:pt x="26" y="112"/>
                    <a:pt x="15" y="99"/>
                  </a:cubicBezTo>
                  <a:cubicBezTo>
                    <a:pt x="5" y="88"/>
                    <a:pt x="0" y="74"/>
                    <a:pt x="0" y="58"/>
                  </a:cubicBezTo>
                  <a:cubicBezTo>
                    <a:pt x="0" y="41"/>
                    <a:pt x="6" y="27"/>
                    <a:pt x="19" y="15"/>
                  </a:cubicBezTo>
                  <a:cubicBezTo>
                    <a:pt x="30" y="5"/>
                    <a:pt x="43" y="0"/>
                    <a:pt x="59" y="0"/>
                  </a:cubicBezTo>
                  <a:moveTo>
                    <a:pt x="12" y="207"/>
                  </a:moveTo>
                  <a:cubicBezTo>
                    <a:pt x="108" y="207"/>
                    <a:pt x="108" y="207"/>
                    <a:pt x="108" y="207"/>
                  </a:cubicBezTo>
                  <a:cubicBezTo>
                    <a:pt x="108" y="772"/>
                    <a:pt x="108" y="772"/>
                    <a:pt x="108" y="772"/>
                  </a:cubicBezTo>
                  <a:cubicBezTo>
                    <a:pt x="12" y="772"/>
                    <a:pt x="12" y="772"/>
                    <a:pt x="12" y="772"/>
                  </a:cubicBezTo>
                  <a:lnTo>
                    <a:pt x="12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gray">
            <a:xfrm>
              <a:off x="3398838" y="3094038"/>
              <a:ext cx="136525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3"/>
                </a:cxn>
                <a:cxn ang="0">
                  <a:pos x="227" y="0"/>
                </a:cxn>
                <a:cxn ang="0">
                  <a:pos x="412" y="89"/>
                </a:cxn>
                <a:cxn ang="0">
                  <a:pos x="430" y="234"/>
                </a:cxn>
                <a:cxn ang="0">
                  <a:pos x="430" y="581"/>
                </a:cxn>
                <a:cxn ang="0">
                  <a:pos x="333" y="581"/>
                </a:cxn>
                <a:cxn ang="0">
                  <a:pos x="333" y="240"/>
                </a:cxn>
                <a:cxn ang="0">
                  <a:pos x="316" y="105"/>
                </a:cxn>
                <a:cxn ang="0">
                  <a:pos x="217" y="59"/>
                </a:cxn>
                <a:cxn ang="0">
                  <a:pos x="97" y="71"/>
                </a:cxn>
                <a:cxn ang="0">
                  <a:pos x="97" y="581"/>
                </a:cxn>
                <a:cxn ang="0">
                  <a:pos x="0" y="581"/>
                </a:cxn>
              </a:cxnLst>
              <a:rect l="0" t="0" r="r" b="b"/>
              <a:pathLst>
                <a:path w="430" h="581">
                  <a:moveTo>
                    <a:pt x="0" y="581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90" y="8"/>
                    <a:pt x="165" y="0"/>
                    <a:pt x="227" y="0"/>
                  </a:cubicBezTo>
                  <a:cubicBezTo>
                    <a:pt x="325" y="0"/>
                    <a:pt x="387" y="30"/>
                    <a:pt x="412" y="89"/>
                  </a:cubicBezTo>
                  <a:cubicBezTo>
                    <a:pt x="424" y="117"/>
                    <a:pt x="430" y="165"/>
                    <a:pt x="430" y="234"/>
                  </a:cubicBezTo>
                  <a:cubicBezTo>
                    <a:pt x="430" y="581"/>
                    <a:pt x="430" y="581"/>
                    <a:pt x="430" y="581"/>
                  </a:cubicBezTo>
                  <a:cubicBezTo>
                    <a:pt x="333" y="581"/>
                    <a:pt x="333" y="581"/>
                    <a:pt x="333" y="581"/>
                  </a:cubicBezTo>
                  <a:cubicBezTo>
                    <a:pt x="333" y="240"/>
                    <a:pt x="333" y="240"/>
                    <a:pt x="333" y="240"/>
                  </a:cubicBezTo>
                  <a:cubicBezTo>
                    <a:pt x="333" y="173"/>
                    <a:pt x="327" y="128"/>
                    <a:pt x="316" y="105"/>
                  </a:cubicBezTo>
                  <a:cubicBezTo>
                    <a:pt x="300" y="74"/>
                    <a:pt x="267" y="59"/>
                    <a:pt x="217" y="59"/>
                  </a:cubicBezTo>
                  <a:cubicBezTo>
                    <a:pt x="178" y="59"/>
                    <a:pt x="138" y="63"/>
                    <a:pt x="97" y="71"/>
                  </a:cubicBezTo>
                  <a:cubicBezTo>
                    <a:pt x="97" y="581"/>
                    <a:pt x="97" y="581"/>
                    <a:pt x="97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4"/>
            <p:cNvSpPr>
              <a:spLocks noEditPoints="1"/>
            </p:cNvSpPr>
            <p:nvPr/>
          </p:nvSpPr>
          <p:spPr bwMode="gray">
            <a:xfrm>
              <a:off x="3578225" y="3094038"/>
              <a:ext cx="141288" cy="273050"/>
            </a:xfrm>
            <a:custGeom>
              <a:avLst/>
              <a:gdLst/>
              <a:ahLst/>
              <a:cxnLst>
                <a:cxn ang="0">
                  <a:pos x="349" y="531"/>
                </a:cxn>
                <a:cxn ang="0">
                  <a:pos x="313" y="565"/>
                </a:cxn>
                <a:cxn ang="0">
                  <a:pos x="201" y="597"/>
                </a:cxn>
                <a:cxn ang="0">
                  <a:pos x="76" y="555"/>
                </a:cxn>
                <a:cxn ang="0">
                  <a:pos x="0" y="325"/>
                </a:cxn>
                <a:cxn ang="0">
                  <a:pos x="55" y="103"/>
                </a:cxn>
                <a:cxn ang="0">
                  <a:pos x="267" y="0"/>
                </a:cxn>
                <a:cxn ang="0">
                  <a:pos x="446" y="23"/>
                </a:cxn>
                <a:cxn ang="0">
                  <a:pos x="446" y="471"/>
                </a:cxn>
                <a:cxn ang="0">
                  <a:pos x="435" y="661"/>
                </a:cxn>
                <a:cxn ang="0">
                  <a:pos x="330" y="824"/>
                </a:cxn>
                <a:cxn ang="0">
                  <a:pos x="149" y="861"/>
                </a:cxn>
                <a:cxn ang="0">
                  <a:pos x="77" y="856"/>
                </a:cxn>
                <a:cxn ang="0">
                  <a:pos x="77" y="798"/>
                </a:cxn>
                <a:cxn ang="0">
                  <a:pos x="149" y="802"/>
                </a:cxn>
                <a:cxn ang="0">
                  <a:pos x="267" y="781"/>
                </a:cxn>
                <a:cxn ang="0">
                  <a:pos x="340" y="673"/>
                </a:cxn>
                <a:cxn ang="0">
                  <a:pos x="349" y="562"/>
                </a:cxn>
                <a:cxn ang="0">
                  <a:pos x="349" y="531"/>
                </a:cxn>
                <a:cxn ang="0">
                  <a:pos x="349" y="64"/>
                </a:cxn>
                <a:cxn ang="0">
                  <a:pos x="276" y="59"/>
                </a:cxn>
                <a:cxn ang="0">
                  <a:pos x="181" y="83"/>
                </a:cxn>
                <a:cxn ang="0">
                  <a:pos x="119" y="183"/>
                </a:cxn>
                <a:cxn ang="0">
                  <a:pos x="99" y="329"/>
                </a:cxn>
                <a:cxn ang="0">
                  <a:pos x="136" y="497"/>
                </a:cxn>
                <a:cxn ang="0">
                  <a:pos x="214" y="539"/>
                </a:cxn>
                <a:cxn ang="0">
                  <a:pos x="291" y="513"/>
                </a:cxn>
                <a:cxn ang="0">
                  <a:pos x="341" y="444"/>
                </a:cxn>
                <a:cxn ang="0">
                  <a:pos x="349" y="379"/>
                </a:cxn>
                <a:cxn ang="0">
                  <a:pos x="349" y="64"/>
                </a:cxn>
              </a:cxnLst>
              <a:rect l="0" t="0" r="r" b="b"/>
              <a:pathLst>
                <a:path w="446" h="861">
                  <a:moveTo>
                    <a:pt x="349" y="531"/>
                  </a:moveTo>
                  <a:cubicBezTo>
                    <a:pt x="334" y="547"/>
                    <a:pt x="322" y="558"/>
                    <a:pt x="313" y="565"/>
                  </a:cubicBezTo>
                  <a:cubicBezTo>
                    <a:pt x="283" y="586"/>
                    <a:pt x="246" y="597"/>
                    <a:pt x="201" y="597"/>
                  </a:cubicBezTo>
                  <a:cubicBezTo>
                    <a:pt x="150" y="597"/>
                    <a:pt x="109" y="583"/>
                    <a:pt x="76" y="555"/>
                  </a:cubicBezTo>
                  <a:cubicBezTo>
                    <a:pt x="25" y="513"/>
                    <a:pt x="0" y="436"/>
                    <a:pt x="0" y="325"/>
                  </a:cubicBezTo>
                  <a:cubicBezTo>
                    <a:pt x="0" y="235"/>
                    <a:pt x="18" y="162"/>
                    <a:pt x="55" y="103"/>
                  </a:cubicBezTo>
                  <a:cubicBezTo>
                    <a:pt x="99" y="35"/>
                    <a:pt x="169" y="0"/>
                    <a:pt x="267" y="0"/>
                  </a:cubicBezTo>
                  <a:cubicBezTo>
                    <a:pt x="324" y="0"/>
                    <a:pt x="384" y="8"/>
                    <a:pt x="446" y="23"/>
                  </a:cubicBezTo>
                  <a:cubicBezTo>
                    <a:pt x="446" y="471"/>
                    <a:pt x="446" y="471"/>
                    <a:pt x="446" y="471"/>
                  </a:cubicBezTo>
                  <a:cubicBezTo>
                    <a:pt x="446" y="554"/>
                    <a:pt x="442" y="617"/>
                    <a:pt x="435" y="661"/>
                  </a:cubicBezTo>
                  <a:cubicBezTo>
                    <a:pt x="422" y="740"/>
                    <a:pt x="387" y="794"/>
                    <a:pt x="330" y="824"/>
                  </a:cubicBezTo>
                  <a:cubicBezTo>
                    <a:pt x="284" y="849"/>
                    <a:pt x="224" y="861"/>
                    <a:pt x="149" y="861"/>
                  </a:cubicBezTo>
                  <a:cubicBezTo>
                    <a:pt x="129" y="861"/>
                    <a:pt x="104" y="859"/>
                    <a:pt x="77" y="856"/>
                  </a:cubicBezTo>
                  <a:cubicBezTo>
                    <a:pt x="77" y="798"/>
                    <a:pt x="77" y="798"/>
                    <a:pt x="77" y="798"/>
                  </a:cubicBezTo>
                  <a:cubicBezTo>
                    <a:pt x="102" y="801"/>
                    <a:pt x="126" y="802"/>
                    <a:pt x="149" y="802"/>
                  </a:cubicBezTo>
                  <a:cubicBezTo>
                    <a:pt x="202" y="802"/>
                    <a:pt x="241" y="796"/>
                    <a:pt x="267" y="781"/>
                  </a:cubicBezTo>
                  <a:cubicBezTo>
                    <a:pt x="305" y="761"/>
                    <a:pt x="330" y="725"/>
                    <a:pt x="340" y="673"/>
                  </a:cubicBezTo>
                  <a:cubicBezTo>
                    <a:pt x="346" y="643"/>
                    <a:pt x="349" y="606"/>
                    <a:pt x="349" y="562"/>
                  </a:cubicBezTo>
                  <a:lnTo>
                    <a:pt x="349" y="531"/>
                  </a:lnTo>
                  <a:close/>
                  <a:moveTo>
                    <a:pt x="349" y="64"/>
                  </a:moveTo>
                  <a:cubicBezTo>
                    <a:pt x="322" y="61"/>
                    <a:pt x="298" y="59"/>
                    <a:pt x="276" y="59"/>
                  </a:cubicBezTo>
                  <a:cubicBezTo>
                    <a:pt x="236" y="59"/>
                    <a:pt x="204" y="67"/>
                    <a:pt x="181" y="83"/>
                  </a:cubicBezTo>
                  <a:cubicBezTo>
                    <a:pt x="155" y="102"/>
                    <a:pt x="134" y="136"/>
                    <a:pt x="119" y="183"/>
                  </a:cubicBezTo>
                  <a:cubicBezTo>
                    <a:pt x="106" y="225"/>
                    <a:pt x="99" y="274"/>
                    <a:pt x="99" y="329"/>
                  </a:cubicBezTo>
                  <a:cubicBezTo>
                    <a:pt x="99" y="406"/>
                    <a:pt x="111" y="462"/>
                    <a:pt x="136" y="497"/>
                  </a:cubicBezTo>
                  <a:cubicBezTo>
                    <a:pt x="156" y="525"/>
                    <a:pt x="182" y="539"/>
                    <a:pt x="214" y="539"/>
                  </a:cubicBezTo>
                  <a:cubicBezTo>
                    <a:pt x="242" y="539"/>
                    <a:pt x="267" y="530"/>
                    <a:pt x="291" y="513"/>
                  </a:cubicBezTo>
                  <a:cubicBezTo>
                    <a:pt x="314" y="495"/>
                    <a:pt x="331" y="472"/>
                    <a:pt x="341" y="444"/>
                  </a:cubicBezTo>
                  <a:cubicBezTo>
                    <a:pt x="346" y="429"/>
                    <a:pt x="349" y="408"/>
                    <a:pt x="349" y="379"/>
                  </a:cubicBezTo>
                  <a:lnTo>
                    <a:pt x="349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gray">
            <a:xfrm>
              <a:off x="3859213" y="3051175"/>
              <a:ext cx="79375" cy="227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0"/>
                </a:cxn>
                <a:cxn ang="0">
                  <a:pos x="97" y="153"/>
                </a:cxn>
                <a:cxn ang="0">
                  <a:pos x="249" y="153"/>
                </a:cxn>
                <a:cxn ang="0">
                  <a:pos x="249" y="215"/>
                </a:cxn>
                <a:cxn ang="0">
                  <a:pos x="97" y="215"/>
                </a:cxn>
                <a:cxn ang="0">
                  <a:pos x="97" y="515"/>
                </a:cxn>
                <a:cxn ang="0">
                  <a:pos x="122" y="630"/>
                </a:cxn>
                <a:cxn ang="0">
                  <a:pos x="176" y="655"/>
                </a:cxn>
                <a:cxn ang="0">
                  <a:pos x="217" y="657"/>
                </a:cxn>
                <a:cxn ang="0">
                  <a:pos x="249" y="657"/>
                </a:cxn>
                <a:cxn ang="0">
                  <a:pos x="249" y="718"/>
                </a:cxn>
                <a:cxn ang="0">
                  <a:pos x="197" y="718"/>
                </a:cxn>
                <a:cxn ang="0">
                  <a:pos x="99" y="709"/>
                </a:cxn>
                <a:cxn ang="0">
                  <a:pos x="9" y="613"/>
                </a:cxn>
                <a:cxn ang="0">
                  <a:pos x="0" y="501"/>
                </a:cxn>
                <a:cxn ang="0">
                  <a:pos x="0" y="0"/>
                </a:cxn>
              </a:cxnLst>
              <a:rect l="0" t="0" r="r" b="b"/>
              <a:pathLst>
                <a:path w="249" h="718">
                  <a:moveTo>
                    <a:pt x="0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153"/>
                    <a:pt x="97" y="153"/>
                    <a:pt x="97" y="153"/>
                  </a:cubicBezTo>
                  <a:cubicBezTo>
                    <a:pt x="249" y="153"/>
                    <a:pt x="249" y="153"/>
                    <a:pt x="249" y="153"/>
                  </a:cubicBezTo>
                  <a:cubicBezTo>
                    <a:pt x="249" y="215"/>
                    <a:pt x="249" y="215"/>
                    <a:pt x="249" y="215"/>
                  </a:cubicBezTo>
                  <a:cubicBezTo>
                    <a:pt x="97" y="215"/>
                    <a:pt x="97" y="215"/>
                    <a:pt x="97" y="215"/>
                  </a:cubicBezTo>
                  <a:cubicBezTo>
                    <a:pt x="97" y="515"/>
                    <a:pt x="97" y="515"/>
                    <a:pt x="97" y="515"/>
                  </a:cubicBezTo>
                  <a:cubicBezTo>
                    <a:pt x="97" y="572"/>
                    <a:pt x="105" y="610"/>
                    <a:pt x="122" y="630"/>
                  </a:cubicBezTo>
                  <a:cubicBezTo>
                    <a:pt x="134" y="644"/>
                    <a:pt x="152" y="652"/>
                    <a:pt x="176" y="655"/>
                  </a:cubicBezTo>
                  <a:cubicBezTo>
                    <a:pt x="184" y="656"/>
                    <a:pt x="197" y="657"/>
                    <a:pt x="217" y="657"/>
                  </a:cubicBezTo>
                  <a:cubicBezTo>
                    <a:pt x="249" y="657"/>
                    <a:pt x="249" y="657"/>
                    <a:pt x="249" y="657"/>
                  </a:cubicBezTo>
                  <a:cubicBezTo>
                    <a:pt x="249" y="718"/>
                    <a:pt x="249" y="718"/>
                    <a:pt x="249" y="718"/>
                  </a:cubicBezTo>
                  <a:cubicBezTo>
                    <a:pt x="197" y="718"/>
                    <a:pt x="197" y="718"/>
                    <a:pt x="197" y="718"/>
                  </a:cubicBezTo>
                  <a:cubicBezTo>
                    <a:pt x="155" y="718"/>
                    <a:pt x="123" y="715"/>
                    <a:pt x="99" y="709"/>
                  </a:cubicBezTo>
                  <a:cubicBezTo>
                    <a:pt x="50" y="695"/>
                    <a:pt x="20" y="663"/>
                    <a:pt x="9" y="613"/>
                  </a:cubicBezTo>
                  <a:cubicBezTo>
                    <a:pt x="3" y="586"/>
                    <a:pt x="0" y="549"/>
                    <a:pt x="0" y="5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16"/>
            <p:cNvSpPr>
              <a:spLocks noEditPoints="1"/>
            </p:cNvSpPr>
            <p:nvPr/>
          </p:nvSpPr>
          <p:spPr bwMode="gray">
            <a:xfrm>
              <a:off x="3971925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9" y="81"/>
                </a:cxn>
                <a:cxn ang="0">
                  <a:pos x="476" y="299"/>
                </a:cxn>
                <a:cxn ang="0">
                  <a:pos x="419" y="516"/>
                </a:cxn>
                <a:cxn ang="0">
                  <a:pos x="239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5" y="132"/>
                </a:cxn>
                <a:cxn ang="0">
                  <a:pos x="99" y="296"/>
                </a:cxn>
                <a:cxn ang="0">
                  <a:pos x="125" y="465"/>
                </a:cxn>
                <a:cxn ang="0">
                  <a:pos x="238" y="539"/>
                </a:cxn>
                <a:cxn ang="0">
                  <a:pos x="351" y="465"/>
                </a:cxn>
                <a:cxn ang="0">
                  <a:pos x="377" y="299"/>
                </a:cxn>
                <a:cxn ang="0">
                  <a:pos x="351" y="132"/>
                </a:cxn>
                <a:cxn ang="0">
                  <a:pos x="238" y="59"/>
                </a:cxn>
              </a:cxnLst>
              <a:rect l="0" t="0" r="r" b="b"/>
              <a:pathLst>
                <a:path w="476" h="597">
                  <a:moveTo>
                    <a:pt x="238" y="0"/>
                  </a:moveTo>
                  <a:cubicBezTo>
                    <a:pt x="319" y="0"/>
                    <a:pt x="379" y="27"/>
                    <a:pt x="419" y="81"/>
                  </a:cubicBezTo>
                  <a:cubicBezTo>
                    <a:pt x="457" y="133"/>
                    <a:pt x="476" y="205"/>
                    <a:pt x="476" y="299"/>
                  </a:cubicBezTo>
                  <a:cubicBezTo>
                    <a:pt x="476" y="391"/>
                    <a:pt x="457" y="464"/>
                    <a:pt x="419" y="516"/>
                  </a:cubicBezTo>
                  <a:cubicBezTo>
                    <a:pt x="380" y="570"/>
                    <a:pt x="320" y="597"/>
                    <a:pt x="239" y="597"/>
                  </a:cubicBezTo>
                  <a:cubicBezTo>
                    <a:pt x="79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6" y="27"/>
                    <a:pt x="157" y="0"/>
                    <a:pt x="238" y="0"/>
                  </a:cubicBezTo>
                  <a:moveTo>
                    <a:pt x="238" y="59"/>
                  </a:moveTo>
                  <a:cubicBezTo>
                    <a:pt x="183" y="59"/>
                    <a:pt x="145" y="83"/>
                    <a:pt x="125" y="132"/>
                  </a:cubicBezTo>
                  <a:cubicBezTo>
                    <a:pt x="107" y="173"/>
                    <a:pt x="99" y="227"/>
                    <a:pt x="99" y="296"/>
                  </a:cubicBezTo>
                  <a:cubicBezTo>
                    <a:pt x="99" y="368"/>
                    <a:pt x="107" y="424"/>
                    <a:pt x="125" y="465"/>
                  </a:cubicBezTo>
                  <a:cubicBezTo>
                    <a:pt x="145" y="514"/>
                    <a:pt x="183" y="539"/>
                    <a:pt x="238" y="539"/>
                  </a:cubicBezTo>
                  <a:cubicBezTo>
                    <a:pt x="293" y="539"/>
                    <a:pt x="330" y="514"/>
                    <a:pt x="351" y="465"/>
                  </a:cubicBezTo>
                  <a:cubicBezTo>
                    <a:pt x="368" y="424"/>
                    <a:pt x="377" y="369"/>
                    <a:pt x="377" y="299"/>
                  </a:cubicBezTo>
                  <a:cubicBezTo>
                    <a:pt x="377" y="227"/>
                    <a:pt x="368" y="172"/>
                    <a:pt x="351" y="132"/>
                  </a:cubicBezTo>
                  <a:cubicBezTo>
                    <a:pt x="330" y="83"/>
                    <a:pt x="292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gray">
            <a:xfrm>
              <a:off x="4167188" y="3094038"/>
              <a:ext cx="231775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3"/>
                </a:cxn>
                <a:cxn ang="0">
                  <a:pos x="209" y="0"/>
                </a:cxn>
                <a:cxn ang="0">
                  <a:pos x="360" y="37"/>
                </a:cxn>
                <a:cxn ang="0">
                  <a:pos x="541" y="0"/>
                </a:cxn>
                <a:cxn ang="0">
                  <a:pos x="714" y="90"/>
                </a:cxn>
                <a:cxn ang="0">
                  <a:pos x="730" y="234"/>
                </a:cxn>
                <a:cxn ang="0">
                  <a:pos x="730" y="581"/>
                </a:cxn>
                <a:cxn ang="0">
                  <a:pos x="634" y="581"/>
                </a:cxn>
                <a:cxn ang="0">
                  <a:pos x="634" y="240"/>
                </a:cxn>
                <a:cxn ang="0">
                  <a:pos x="618" y="106"/>
                </a:cxn>
                <a:cxn ang="0">
                  <a:pos x="528" y="59"/>
                </a:cxn>
                <a:cxn ang="0">
                  <a:pos x="413" y="85"/>
                </a:cxn>
                <a:cxn ang="0">
                  <a:pos x="413" y="581"/>
                </a:cxn>
                <a:cxn ang="0">
                  <a:pos x="317" y="581"/>
                </a:cxn>
                <a:cxn ang="0">
                  <a:pos x="317" y="236"/>
                </a:cxn>
                <a:cxn ang="0">
                  <a:pos x="301" y="106"/>
                </a:cxn>
                <a:cxn ang="0">
                  <a:pos x="209" y="59"/>
                </a:cxn>
                <a:cxn ang="0">
                  <a:pos x="96" y="71"/>
                </a:cxn>
                <a:cxn ang="0">
                  <a:pos x="96" y="581"/>
                </a:cxn>
                <a:cxn ang="0">
                  <a:pos x="0" y="581"/>
                </a:cxn>
              </a:cxnLst>
              <a:rect l="0" t="0" r="r" b="b"/>
              <a:pathLst>
                <a:path w="730" h="581">
                  <a:moveTo>
                    <a:pt x="0" y="581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88" y="8"/>
                    <a:pt x="158" y="0"/>
                    <a:pt x="209" y="0"/>
                  </a:cubicBezTo>
                  <a:cubicBezTo>
                    <a:pt x="276" y="0"/>
                    <a:pt x="326" y="12"/>
                    <a:pt x="360" y="37"/>
                  </a:cubicBezTo>
                  <a:cubicBezTo>
                    <a:pt x="421" y="12"/>
                    <a:pt x="481" y="0"/>
                    <a:pt x="541" y="0"/>
                  </a:cubicBezTo>
                  <a:cubicBezTo>
                    <a:pt x="632" y="0"/>
                    <a:pt x="690" y="30"/>
                    <a:pt x="714" y="90"/>
                  </a:cubicBezTo>
                  <a:cubicBezTo>
                    <a:pt x="725" y="118"/>
                    <a:pt x="730" y="166"/>
                    <a:pt x="730" y="234"/>
                  </a:cubicBezTo>
                  <a:cubicBezTo>
                    <a:pt x="730" y="581"/>
                    <a:pt x="730" y="581"/>
                    <a:pt x="730" y="581"/>
                  </a:cubicBezTo>
                  <a:cubicBezTo>
                    <a:pt x="634" y="581"/>
                    <a:pt x="634" y="581"/>
                    <a:pt x="634" y="581"/>
                  </a:cubicBezTo>
                  <a:cubicBezTo>
                    <a:pt x="634" y="240"/>
                    <a:pt x="634" y="240"/>
                    <a:pt x="634" y="240"/>
                  </a:cubicBezTo>
                  <a:cubicBezTo>
                    <a:pt x="634" y="174"/>
                    <a:pt x="628" y="129"/>
                    <a:pt x="618" y="106"/>
                  </a:cubicBezTo>
                  <a:cubicBezTo>
                    <a:pt x="604" y="75"/>
                    <a:pt x="574" y="59"/>
                    <a:pt x="528" y="59"/>
                  </a:cubicBezTo>
                  <a:cubicBezTo>
                    <a:pt x="491" y="59"/>
                    <a:pt x="452" y="68"/>
                    <a:pt x="413" y="85"/>
                  </a:cubicBezTo>
                  <a:cubicBezTo>
                    <a:pt x="413" y="581"/>
                    <a:pt x="413" y="581"/>
                    <a:pt x="413" y="581"/>
                  </a:cubicBezTo>
                  <a:cubicBezTo>
                    <a:pt x="317" y="581"/>
                    <a:pt x="317" y="581"/>
                    <a:pt x="317" y="581"/>
                  </a:cubicBezTo>
                  <a:cubicBezTo>
                    <a:pt x="317" y="236"/>
                    <a:pt x="317" y="236"/>
                    <a:pt x="317" y="236"/>
                  </a:cubicBezTo>
                  <a:cubicBezTo>
                    <a:pt x="317" y="172"/>
                    <a:pt x="312" y="129"/>
                    <a:pt x="301" y="106"/>
                  </a:cubicBezTo>
                  <a:cubicBezTo>
                    <a:pt x="286" y="75"/>
                    <a:pt x="255" y="59"/>
                    <a:pt x="209" y="59"/>
                  </a:cubicBezTo>
                  <a:cubicBezTo>
                    <a:pt x="173" y="59"/>
                    <a:pt x="135" y="63"/>
                    <a:pt x="96" y="71"/>
                  </a:cubicBezTo>
                  <a:cubicBezTo>
                    <a:pt x="96" y="581"/>
                    <a:pt x="96" y="581"/>
                    <a:pt x="96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6" name="Freeform 18"/>
            <p:cNvSpPr>
              <a:spLocks noEditPoints="1"/>
            </p:cNvSpPr>
            <p:nvPr/>
          </p:nvSpPr>
          <p:spPr bwMode="gray">
            <a:xfrm>
              <a:off x="4440238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8" y="81"/>
                </a:cxn>
                <a:cxn ang="0">
                  <a:pos x="475" y="299"/>
                </a:cxn>
                <a:cxn ang="0">
                  <a:pos x="418" y="516"/>
                </a:cxn>
                <a:cxn ang="0">
                  <a:pos x="238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4" y="132"/>
                </a:cxn>
                <a:cxn ang="0">
                  <a:pos x="98" y="296"/>
                </a:cxn>
                <a:cxn ang="0">
                  <a:pos x="124" y="465"/>
                </a:cxn>
                <a:cxn ang="0">
                  <a:pos x="238" y="539"/>
                </a:cxn>
                <a:cxn ang="0">
                  <a:pos x="350" y="465"/>
                </a:cxn>
                <a:cxn ang="0">
                  <a:pos x="376" y="299"/>
                </a:cxn>
                <a:cxn ang="0">
                  <a:pos x="350" y="132"/>
                </a:cxn>
                <a:cxn ang="0">
                  <a:pos x="238" y="59"/>
                </a:cxn>
              </a:cxnLst>
              <a:rect l="0" t="0" r="r" b="b"/>
              <a:pathLst>
                <a:path w="475" h="597">
                  <a:moveTo>
                    <a:pt x="238" y="0"/>
                  </a:moveTo>
                  <a:cubicBezTo>
                    <a:pt x="319" y="0"/>
                    <a:pt x="379" y="27"/>
                    <a:pt x="418" y="81"/>
                  </a:cubicBezTo>
                  <a:cubicBezTo>
                    <a:pt x="456" y="133"/>
                    <a:pt x="475" y="205"/>
                    <a:pt x="475" y="299"/>
                  </a:cubicBezTo>
                  <a:cubicBezTo>
                    <a:pt x="475" y="391"/>
                    <a:pt x="456" y="464"/>
                    <a:pt x="418" y="516"/>
                  </a:cubicBezTo>
                  <a:cubicBezTo>
                    <a:pt x="379" y="570"/>
                    <a:pt x="319" y="597"/>
                    <a:pt x="238" y="597"/>
                  </a:cubicBezTo>
                  <a:cubicBezTo>
                    <a:pt x="79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6" y="27"/>
                    <a:pt x="156" y="0"/>
                    <a:pt x="238" y="0"/>
                  </a:cubicBezTo>
                  <a:moveTo>
                    <a:pt x="238" y="59"/>
                  </a:moveTo>
                  <a:cubicBezTo>
                    <a:pt x="183" y="59"/>
                    <a:pt x="145" y="83"/>
                    <a:pt x="124" y="132"/>
                  </a:cubicBezTo>
                  <a:cubicBezTo>
                    <a:pt x="107" y="173"/>
                    <a:pt x="98" y="227"/>
                    <a:pt x="98" y="296"/>
                  </a:cubicBezTo>
                  <a:cubicBezTo>
                    <a:pt x="98" y="368"/>
                    <a:pt x="107" y="424"/>
                    <a:pt x="124" y="465"/>
                  </a:cubicBezTo>
                  <a:cubicBezTo>
                    <a:pt x="145" y="514"/>
                    <a:pt x="183" y="539"/>
                    <a:pt x="238" y="539"/>
                  </a:cubicBezTo>
                  <a:cubicBezTo>
                    <a:pt x="292" y="539"/>
                    <a:pt x="330" y="514"/>
                    <a:pt x="350" y="465"/>
                  </a:cubicBezTo>
                  <a:cubicBezTo>
                    <a:pt x="368" y="424"/>
                    <a:pt x="376" y="369"/>
                    <a:pt x="376" y="299"/>
                  </a:cubicBezTo>
                  <a:cubicBezTo>
                    <a:pt x="376" y="227"/>
                    <a:pt x="368" y="172"/>
                    <a:pt x="350" y="132"/>
                  </a:cubicBezTo>
                  <a:cubicBezTo>
                    <a:pt x="329" y="83"/>
                    <a:pt x="292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gray">
            <a:xfrm>
              <a:off x="4638675" y="3094038"/>
              <a:ext cx="77788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5"/>
                </a:cxn>
                <a:cxn ang="0">
                  <a:pos x="244" y="0"/>
                </a:cxn>
                <a:cxn ang="0">
                  <a:pos x="244" y="61"/>
                </a:cxn>
                <a:cxn ang="0">
                  <a:pos x="97" y="71"/>
                </a:cxn>
                <a:cxn ang="0">
                  <a:pos x="97" y="581"/>
                </a:cxn>
                <a:cxn ang="0">
                  <a:pos x="0" y="581"/>
                </a:cxn>
              </a:cxnLst>
              <a:rect l="0" t="0" r="r" b="b"/>
              <a:pathLst>
                <a:path w="244" h="581">
                  <a:moveTo>
                    <a:pt x="0" y="581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74" y="9"/>
                    <a:pt x="155" y="1"/>
                    <a:pt x="244" y="0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190" y="61"/>
                    <a:pt x="141" y="65"/>
                    <a:pt x="97" y="71"/>
                  </a:cubicBezTo>
                  <a:cubicBezTo>
                    <a:pt x="97" y="581"/>
                    <a:pt x="97" y="581"/>
                    <a:pt x="97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gray">
            <a:xfrm>
              <a:off x="4749800" y="3094038"/>
              <a:ext cx="77788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5"/>
                </a:cxn>
                <a:cxn ang="0">
                  <a:pos x="244" y="0"/>
                </a:cxn>
                <a:cxn ang="0">
                  <a:pos x="244" y="61"/>
                </a:cxn>
                <a:cxn ang="0">
                  <a:pos x="97" y="71"/>
                </a:cxn>
                <a:cxn ang="0">
                  <a:pos x="97" y="581"/>
                </a:cxn>
                <a:cxn ang="0">
                  <a:pos x="0" y="581"/>
                </a:cxn>
              </a:cxnLst>
              <a:rect l="0" t="0" r="r" b="b"/>
              <a:pathLst>
                <a:path w="244" h="581">
                  <a:moveTo>
                    <a:pt x="0" y="581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74" y="9"/>
                    <a:pt x="155" y="1"/>
                    <a:pt x="244" y="0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190" y="61"/>
                    <a:pt x="140" y="65"/>
                    <a:pt x="97" y="71"/>
                  </a:cubicBezTo>
                  <a:cubicBezTo>
                    <a:pt x="97" y="581"/>
                    <a:pt x="97" y="581"/>
                    <a:pt x="97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21"/>
            <p:cNvSpPr>
              <a:spLocks noEditPoints="1"/>
            </p:cNvSpPr>
            <p:nvPr/>
          </p:nvSpPr>
          <p:spPr bwMode="gray">
            <a:xfrm>
              <a:off x="4848225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9" y="81"/>
                </a:cxn>
                <a:cxn ang="0">
                  <a:pos x="476" y="299"/>
                </a:cxn>
                <a:cxn ang="0">
                  <a:pos x="419" y="516"/>
                </a:cxn>
                <a:cxn ang="0">
                  <a:pos x="239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5" y="132"/>
                </a:cxn>
                <a:cxn ang="0">
                  <a:pos x="99" y="296"/>
                </a:cxn>
                <a:cxn ang="0">
                  <a:pos x="125" y="465"/>
                </a:cxn>
                <a:cxn ang="0">
                  <a:pos x="238" y="539"/>
                </a:cxn>
                <a:cxn ang="0">
                  <a:pos x="351" y="465"/>
                </a:cxn>
                <a:cxn ang="0">
                  <a:pos x="377" y="299"/>
                </a:cxn>
                <a:cxn ang="0">
                  <a:pos x="351" y="132"/>
                </a:cxn>
                <a:cxn ang="0">
                  <a:pos x="238" y="59"/>
                </a:cxn>
              </a:cxnLst>
              <a:rect l="0" t="0" r="r" b="b"/>
              <a:pathLst>
                <a:path w="476" h="597">
                  <a:moveTo>
                    <a:pt x="238" y="0"/>
                  </a:moveTo>
                  <a:cubicBezTo>
                    <a:pt x="319" y="0"/>
                    <a:pt x="379" y="27"/>
                    <a:pt x="419" y="81"/>
                  </a:cubicBezTo>
                  <a:cubicBezTo>
                    <a:pt x="457" y="133"/>
                    <a:pt x="476" y="205"/>
                    <a:pt x="476" y="299"/>
                  </a:cubicBezTo>
                  <a:cubicBezTo>
                    <a:pt x="476" y="391"/>
                    <a:pt x="457" y="464"/>
                    <a:pt x="419" y="516"/>
                  </a:cubicBezTo>
                  <a:cubicBezTo>
                    <a:pt x="380" y="570"/>
                    <a:pt x="320" y="597"/>
                    <a:pt x="239" y="597"/>
                  </a:cubicBezTo>
                  <a:cubicBezTo>
                    <a:pt x="80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7" y="27"/>
                    <a:pt x="157" y="0"/>
                    <a:pt x="238" y="0"/>
                  </a:cubicBezTo>
                  <a:moveTo>
                    <a:pt x="238" y="59"/>
                  </a:moveTo>
                  <a:cubicBezTo>
                    <a:pt x="184" y="59"/>
                    <a:pt x="146" y="83"/>
                    <a:pt x="125" y="132"/>
                  </a:cubicBezTo>
                  <a:cubicBezTo>
                    <a:pt x="108" y="173"/>
                    <a:pt x="99" y="227"/>
                    <a:pt x="99" y="296"/>
                  </a:cubicBezTo>
                  <a:cubicBezTo>
                    <a:pt x="99" y="368"/>
                    <a:pt x="108" y="424"/>
                    <a:pt x="125" y="465"/>
                  </a:cubicBezTo>
                  <a:cubicBezTo>
                    <a:pt x="146" y="514"/>
                    <a:pt x="184" y="539"/>
                    <a:pt x="238" y="539"/>
                  </a:cubicBezTo>
                  <a:cubicBezTo>
                    <a:pt x="293" y="539"/>
                    <a:pt x="331" y="514"/>
                    <a:pt x="351" y="465"/>
                  </a:cubicBezTo>
                  <a:cubicBezTo>
                    <a:pt x="368" y="424"/>
                    <a:pt x="377" y="369"/>
                    <a:pt x="377" y="299"/>
                  </a:cubicBezTo>
                  <a:cubicBezTo>
                    <a:pt x="377" y="227"/>
                    <a:pt x="368" y="172"/>
                    <a:pt x="351" y="132"/>
                  </a:cubicBezTo>
                  <a:cubicBezTo>
                    <a:pt x="330" y="83"/>
                    <a:pt x="293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gray">
            <a:xfrm>
              <a:off x="5019675" y="3098800"/>
              <a:ext cx="230188" cy="179388"/>
            </a:xfrm>
            <a:custGeom>
              <a:avLst/>
              <a:gdLst/>
              <a:ahLst/>
              <a:cxnLst>
                <a:cxn ang="0">
                  <a:pos x="159" y="565"/>
                </a:cxn>
                <a:cxn ang="0">
                  <a:pos x="0" y="0"/>
                </a:cxn>
                <a:cxn ang="0">
                  <a:pos x="97" y="0"/>
                </a:cxn>
                <a:cxn ang="0">
                  <a:pos x="217" y="461"/>
                </a:cxn>
                <a:cxn ang="0">
                  <a:pos x="323" y="0"/>
                </a:cxn>
                <a:cxn ang="0">
                  <a:pos x="418" y="0"/>
                </a:cxn>
                <a:cxn ang="0">
                  <a:pos x="529" y="461"/>
                </a:cxn>
                <a:cxn ang="0">
                  <a:pos x="649" y="0"/>
                </a:cxn>
                <a:cxn ang="0">
                  <a:pos x="728" y="0"/>
                </a:cxn>
                <a:cxn ang="0">
                  <a:pos x="568" y="565"/>
                </a:cxn>
                <a:cxn ang="0">
                  <a:pos x="472" y="565"/>
                </a:cxn>
                <a:cxn ang="0">
                  <a:pos x="388" y="199"/>
                </a:cxn>
                <a:cxn ang="0">
                  <a:pos x="366" y="84"/>
                </a:cxn>
                <a:cxn ang="0">
                  <a:pos x="345" y="199"/>
                </a:cxn>
                <a:cxn ang="0">
                  <a:pos x="260" y="565"/>
                </a:cxn>
                <a:cxn ang="0">
                  <a:pos x="159" y="565"/>
                </a:cxn>
              </a:cxnLst>
              <a:rect l="0" t="0" r="r" b="b"/>
              <a:pathLst>
                <a:path w="728" h="565">
                  <a:moveTo>
                    <a:pt x="159" y="5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17" y="461"/>
                    <a:pt x="217" y="461"/>
                    <a:pt x="217" y="461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529" y="461"/>
                    <a:pt x="529" y="461"/>
                    <a:pt x="529" y="461"/>
                  </a:cubicBezTo>
                  <a:cubicBezTo>
                    <a:pt x="649" y="0"/>
                    <a:pt x="649" y="0"/>
                    <a:pt x="649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568" y="565"/>
                    <a:pt x="568" y="565"/>
                    <a:pt x="568" y="565"/>
                  </a:cubicBezTo>
                  <a:cubicBezTo>
                    <a:pt x="472" y="565"/>
                    <a:pt x="472" y="565"/>
                    <a:pt x="472" y="565"/>
                  </a:cubicBezTo>
                  <a:cubicBezTo>
                    <a:pt x="388" y="199"/>
                    <a:pt x="388" y="199"/>
                    <a:pt x="388" y="199"/>
                  </a:cubicBezTo>
                  <a:cubicBezTo>
                    <a:pt x="381" y="173"/>
                    <a:pt x="374" y="135"/>
                    <a:pt x="366" y="84"/>
                  </a:cubicBezTo>
                  <a:cubicBezTo>
                    <a:pt x="360" y="125"/>
                    <a:pt x="353" y="163"/>
                    <a:pt x="345" y="199"/>
                  </a:cubicBezTo>
                  <a:cubicBezTo>
                    <a:pt x="260" y="565"/>
                    <a:pt x="260" y="565"/>
                    <a:pt x="260" y="565"/>
                  </a:cubicBezTo>
                  <a:lnTo>
                    <a:pt x="159" y="5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gray">
            <a:xfrm>
              <a:off x="5341938" y="3098800"/>
              <a:ext cx="231775" cy="179388"/>
            </a:xfrm>
            <a:custGeom>
              <a:avLst/>
              <a:gdLst/>
              <a:ahLst/>
              <a:cxnLst>
                <a:cxn ang="0">
                  <a:pos x="160" y="565"/>
                </a:cxn>
                <a:cxn ang="0">
                  <a:pos x="0" y="0"/>
                </a:cxn>
                <a:cxn ang="0">
                  <a:pos x="98" y="0"/>
                </a:cxn>
                <a:cxn ang="0">
                  <a:pos x="217" y="461"/>
                </a:cxn>
                <a:cxn ang="0">
                  <a:pos x="323" y="0"/>
                </a:cxn>
                <a:cxn ang="0">
                  <a:pos x="419" y="0"/>
                </a:cxn>
                <a:cxn ang="0">
                  <a:pos x="530" y="461"/>
                </a:cxn>
                <a:cxn ang="0">
                  <a:pos x="650" y="0"/>
                </a:cxn>
                <a:cxn ang="0">
                  <a:pos x="728" y="0"/>
                </a:cxn>
                <a:cxn ang="0">
                  <a:pos x="569" y="565"/>
                </a:cxn>
                <a:cxn ang="0">
                  <a:pos x="473" y="565"/>
                </a:cxn>
                <a:cxn ang="0">
                  <a:pos x="388" y="199"/>
                </a:cxn>
                <a:cxn ang="0">
                  <a:pos x="367" y="84"/>
                </a:cxn>
                <a:cxn ang="0">
                  <a:pos x="345" y="199"/>
                </a:cxn>
                <a:cxn ang="0">
                  <a:pos x="261" y="565"/>
                </a:cxn>
                <a:cxn ang="0">
                  <a:pos x="160" y="565"/>
                </a:cxn>
              </a:cxnLst>
              <a:rect l="0" t="0" r="r" b="b"/>
              <a:pathLst>
                <a:path w="728" h="565">
                  <a:moveTo>
                    <a:pt x="160" y="5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217" y="461"/>
                    <a:pt x="217" y="461"/>
                    <a:pt x="217" y="461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530" y="461"/>
                    <a:pt x="530" y="461"/>
                    <a:pt x="530" y="461"/>
                  </a:cubicBezTo>
                  <a:cubicBezTo>
                    <a:pt x="650" y="0"/>
                    <a:pt x="650" y="0"/>
                    <a:pt x="650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569" y="565"/>
                    <a:pt x="569" y="565"/>
                    <a:pt x="569" y="565"/>
                  </a:cubicBezTo>
                  <a:cubicBezTo>
                    <a:pt x="473" y="565"/>
                    <a:pt x="473" y="565"/>
                    <a:pt x="473" y="565"/>
                  </a:cubicBezTo>
                  <a:cubicBezTo>
                    <a:pt x="388" y="199"/>
                    <a:pt x="388" y="199"/>
                    <a:pt x="388" y="199"/>
                  </a:cubicBezTo>
                  <a:cubicBezTo>
                    <a:pt x="382" y="173"/>
                    <a:pt x="375" y="135"/>
                    <a:pt x="367" y="84"/>
                  </a:cubicBezTo>
                  <a:cubicBezTo>
                    <a:pt x="361" y="125"/>
                    <a:pt x="354" y="163"/>
                    <a:pt x="345" y="199"/>
                  </a:cubicBezTo>
                  <a:cubicBezTo>
                    <a:pt x="261" y="565"/>
                    <a:pt x="261" y="565"/>
                    <a:pt x="261" y="565"/>
                  </a:cubicBezTo>
                  <a:lnTo>
                    <a:pt x="160" y="5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 24"/>
            <p:cNvSpPr>
              <a:spLocks noEditPoints="1"/>
            </p:cNvSpPr>
            <p:nvPr/>
          </p:nvSpPr>
          <p:spPr bwMode="gray">
            <a:xfrm>
              <a:off x="5603875" y="3033713"/>
              <a:ext cx="38100" cy="24447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03" y="19"/>
                </a:cxn>
                <a:cxn ang="0">
                  <a:pos x="118" y="59"/>
                </a:cxn>
                <a:cxn ang="0">
                  <a:pos x="99" y="103"/>
                </a:cxn>
                <a:cxn ang="0">
                  <a:pos x="59" y="118"/>
                </a:cxn>
                <a:cxn ang="0">
                  <a:pos x="15" y="99"/>
                </a:cxn>
                <a:cxn ang="0">
                  <a:pos x="0" y="58"/>
                </a:cxn>
                <a:cxn ang="0">
                  <a:pos x="20" y="15"/>
                </a:cxn>
                <a:cxn ang="0">
                  <a:pos x="59" y="0"/>
                </a:cxn>
                <a:cxn ang="0">
                  <a:pos x="12" y="207"/>
                </a:cxn>
                <a:cxn ang="0">
                  <a:pos x="109" y="207"/>
                </a:cxn>
                <a:cxn ang="0">
                  <a:pos x="109" y="772"/>
                </a:cxn>
                <a:cxn ang="0">
                  <a:pos x="12" y="772"/>
                </a:cxn>
                <a:cxn ang="0">
                  <a:pos x="12" y="207"/>
                </a:cxn>
              </a:cxnLst>
              <a:rect l="0" t="0" r="r" b="b"/>
              <a:pathLst>
                <a:path w="118" h="772">
                  <a:moveTo>
                    <a:pt x="59" y="0"/>
                  </a:moveTo>
                  <a:cubicBezTo>
                    <a:pt x="77" y="0"/>
                    <a:pt x="91" y="6"/>
                    <a:pt x="103" y="19"/>
                  </a:cubicBezTo>
                  <a:cubicBezTo>
                    <a:pt x="113" y="31"/>
                    <a:pt x="118" y="44"/>
                    <a:pt x="118" y="59"/>
                  </a:cubicBezTo>
                  <a:cubicBezTo>
                    <a:pt x="118" y="77"/>
                    <a:pt x="112" y="91"/>
                    <a:pt x="99" y="103"/>
                  </a:cubicBezTo>
                  <a:cubicBezTo>
                    <a:pt x="88" y="113"/>
                    <a:pt x="74" y="118"/>
                    <a:pt x="59" y="118"/>
                  </a:cubicBezTo>
                  <a:cubicBezTo>
                    <a:pt x="41" y="118"/>
                    <a:pt x="27" y="112"/>
                    <a:pt x="15" y="99"/>
                  </a:cubicBezTo>
                  <a:cubicBezTo>
                    <a:pt x="5" y="88"/>
                    <a:pt x="0" y="74"/>
                    <a:pt x="0" y="58"/>
                  </a:cubicBezTo>
                  <a:cubicBezTo>
                    <a:pt x="0" y="41"/>
                    <a:pt x="7" y="27"/>
                    <a:pt x="20" y="15"/>
                  </a:cubicBezTo>
                  <a:cubicBezTo>
                    <a:pt x="31" y="5"/>
                    <a:pt x="44" y="0"/>
                    <a:pt x="59" y="0"/>
                  </a:cubicBezTo>
                  <a:moveTo>
                    <a:pt x="12" y="207"/>
                  </a:moveTo>
                  <a:cubicBezTo>
                    <a:pt x="109" y="207"/>
                    <a:pt x="109" y="207"/>
                    <a:pt x="109" y="207"/>
                  </a:cubicBezTo>
                  <a:cubicBezTo>
                    <a:pt x="109" y="772"/>
                    <a:pt x="109" y="772"/>
                    <a:pt x="109" y="772"/>
                  </a:cubicBezTo>
                  <a:cubicBezTo>
                    <a:pt x="12" y="772"/>
                    <a:pt x="12" y="772"/>
                    <a:pt x="12" y="772"/>
                  </a:cubicBezTo>
                  <a:lnTo>
                    <a:pt x="12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gray">
            <a:xfrm>
              <a:off x="5694363" y="3051175"/>
              <a:ext cx="79375" cy="227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153"/>
                </a:cxn>
                <a:cxn ang="0">
                  <a:pos x="248" y="153"/>
                </a:cxn>
                <a:cxn ang="0">
                  <a:pos x="248" y="215"/>
                </a:cxn>
                <a:cxn ang="0">
                  <a:pos x="96" y="215"/>
                </a:cxn>
                <a:cxn ang="0">
                  <a:pos x="96" y="515"/>
                </a:cxn>
                <a:cxn ang="0">
                  <a:pos x="122" y="630"/>
                </a:cxn>
                <a:cxn ang="0">
                  <a:pos x="175" y="655"/>
                </a:cxn>
                <a:cxn ang="0">
                  <a:pos x="217" y="657"/>
                </a:cxn>
                <a:cxn ang="0">
                  <a:pos x="248" y="657"/>
                </a:cxn>
                <a:cxn ang="0">
                  <a:pos x="248" y="718"/>
                </a:cxn>
                <a:cxn ang="0">
                  <a:pos x="196" y="718"/>
                </a:cxn>
                <a:cxn ang="0">
                  <a:pos x="99" y="709"/>
                </a:cxn>
                <a:cxn ang="0">
                  <a:pos x="8" y="613"/>
                </a:cxn>
                <a:cxn ang="0">
                  <a:pos x="0" y="501"/>
                </a:cxn>
                <a:cxn ang="0">
                  <a:pos x="0" y="0"/>
                </a:cxn>
              </a:cxnLst>
              <a:rect l="0" t="0" r="r" b="b"/>
              <a:pathLst>
                <a:path w="248" h="718">
                  <a:moveTo>
                    <a:pt x="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153"/>
                    <a:pt x="96" y="153"/>
                    <a:pt x="96" y="153"/>
                  </a:cubicBezTo>
                  <a:cubicBezTo>
                    <a:pt x="248" y="153"/>
                    <a:pt x="248" y="153"/>
                    <a:pt x="248" y="153"/>
                  </a:cubicBezTo>
                  <a:cubicBezTo>
                    <a:pt x="248" y="215"/>
                    <a:pt x="248" y="215"/>
                    <a:pt x="248" y="215"/>
                  </a:cubicBezTo>
                  <a:cubicBezTo>
                    <a:pt x="96" y="215"/>
                    <a:pt x="96" y="215"/>
                    <a:pt x="96" y="215"/>
                  </a:cubicBezTo>
                  <a:cubicBezTo>
                    <a:pt x="96" y="515"/>
                    <a:pt x="96" y="515"/>
                    <a:pt x="96" y="515"/>
                  </a:cubicBezTo>
                  <a:cubicBezTo>
                    <a:pt x="96" y="572"/>
                    <a:pt x="105" y="610"/>
                    <a:pt x="122" y="630"/>
                  </a:cubicBezTo>
                  <a:cubicBezTo>
                    <a:pt x="134" y="644"/>
                    <a:pt x="151" y="652"/>
                    <a:pt x="175" y="655"/>
                  </a:cubicBezTo>
                  <a:cubicBezTo>
                    <a:pt x="183" y="656"/>
                    <a:pt x="197" y="657"/>
                    <a:pt x="217" y="657"/>
                  </a:cubicBezTo>
                  <a:cubicBezTo>
                    <a:pt x="248" y="657"/>
                    <a:pt x="248" y="657"/>
                    <a:pt x="248" y="657"/>
                  </a:cubicBezTo>
                  <a:cubicBezTo>
                    <a:pt x="248" y="718"/>
                    <a:pt x="248" y="718"/>
                    <a:pt x="248" y="718"/>
                  </a:cubicBezTo>
                  <a:cubicBezTo>
                    <a:pt x="196" y="718"/>
                    <a:pt x="196" y="718"/>
                    <a:pt x="196" y="718"/>
                  </a:cubicBezTo>
                  <a:cubicBezTo>
                    <a:pt x="155" y="718"/>
                    <a:pt x="122" y="715"/>
                    <a:pt x="99" y="709"/>
                  </a:cubicBezTo>
                  <a:cubicBezTo>
                    <a:pt x="49" y="695"/>
                    <a:pt x="19" y="663"/>
                    <a:pt x="8" y="613"/>
                  </a:cubicBezTo>
                  <a:cubicBezTo>
                    <a:pt x="3" y="586"/>
                    <a:pt x="0" y="549"/>
                    <a:pt x="0" y="5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gray">
            <a:xfrm>
              <a:off x="5810250" y="3008313"/>
              <a:ext cx="136525" cy="269875"/>
            </a:xfrm>
            <a:custGeom>
              <a:avLst/>
              <a:gdLst/>
              <a:ahLst/>
              <a:cxnLst>
                <a:cxn ang="0">
                  <a:pos x="0" y="851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300"/>
                </a:cxn>
                <a:cxn ang="0">
                  <a:pos x="239" y="270"/>
                </a:cxn>
                <a:cxn ang="0">
                  <a:pos x="411" y="359"/>
                </a:cxn>
                <a:cxn ang="0">
                  <a:pos x="429" y="504"/>
                </a:cxn>
                <a:cxn ang="0">
                  <a:pos x="429" y="851"/>
                </a:cxn>
                <a:cxn ang="0">
                  <a:pos x="332" y="851"/>
                </a:cxn>
                <a:cxn ang="0">
                  <a:pos x="332" y="489"/>
                </a:cxn>
                <a:cxn ang="0">
                  <a:pos x="315" y="374"/>
                </a:cxn>
                <a:cxn ang="0">
                  <a:pos x="230" y="329"/>
                </a:cxn>
                <a:cxn ang="0">
                  <a:pos x="96" y="363"/>
                </a:cxn>
                <a:cxn ang="0">
                  <a:pos x="96" y="851"/>
                </a:cxn>
                <a:cxn ang="0">
                  <a:pos x="0" y="851"/>
                </a:cxn>
              </a:cxnLst>
              <a:rect l="0" t="0" r="r" b="b"/>
              <a:pathLst>
                <a:path w="429" h="851">
                  <a:moveTo>
                    <a:pt x="0" y="85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147" y="280"/>
                    <a:pt x="194" y="270"/>
                    <a:pt x="239" y="270"/>
                  </a:cubicBezTo>
                  <a:cubicBezTo>
                    <a:pt x="328" y="270"/>
                    <a:pt x="386" y="300"/>
                    <a:pt x="411" y="359"/>
                  </a:cubicBezTo>
                  <a:cubicBezTo>
                    <a:pt x="423" y="386"/>
                    <a:pt x="429" y="434"/>
                    <a:pt x="429" y="504"/>
                  </a:cubicBezTo>
                  <a:cubicBezTo>
                    <a:pt x="429" y="851"/>
                    <a:pt x="429" y="851"/>
                    <a:pt x="429" y="851"/>
                  </a:cubicBezTo>
                  <a:cubicBezTo>
                    <a:pt x="332" y="851"/>
                    <a:pt x="332" y="851"/>
                    <a:pt x="332" y="851"/>
                  </a:cubicBezTo>
                  <a:cubicBezTo>
                    <a:pt x="332" y="489"/>
                    <a:pt x="332" y="489"/>
                    <a:pt x="332" y="489"/>
                  </a:cubicBezTo>
                  <a:cubicBezTo>
                    <a:pt x="332" y="435"/>
                    <a:pt x="326" y="397"/>
                    <a:pt x="315" y="374"/>
                  </a:cubicBezTo>
                  <a:cubicBezTo>
                    <a:pt x="300" y="344"/>
                    <a:pt x="271" y="329"/>
                    <a:pt x="230" y="329"/>
                  </a:cubicBezTo>
                  <a:cubicBezTo>
                    <a:pt x="192" y="329"/>
                    <a:pt x="147" y="340"/>
                    <a:pt x="96" y="363"/>
                  </a:cubicBezTo>
                  <a:cubicBezTo>
                    <a:pt x="96" y="851"/>
                    <a:pt x="96" y="851"/>
                    <a:pt x="96" y="851"/>
                  </a:cubicBezTo>
                  <a:lnTo>
                    <a:pt x="0" y="8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gray">
            <a:xfrm>
              <a:off x="6061075" y="3098800"/>
              <a:ext cx="150813" cy="266700"/>
            </a:xfrm>
            <a:custGeom>
              <a:avLst/>
              <a:gdLst/>
              <a:ahLst/>
              <a:cxnLst>
                <a:cxn ang="0">
                  <a:pos x="42" y="115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50" y="91"/>
                </a:cxn>
                <a:cxn ang="0">
                  <a:pos x="78" y="0"/>
                </a:cxn>
                <a:cxn ang="0">
                  <a:pos x="95" y="0"/>
                </a:cxn>
                <a:cxn ang="0">
                  <a:pos x="38" y="168"/>
                </a:cxn>
                <a:cxn ang="0">
                  <a:pos x="21" y="168"/>
                </a:cxn>
                <a:cxn ang="0">
                  <a:pos x="42" y="115"/>
                </a:cxn>
              </a:cxnLst>
              <a:rect l="0" t="0" r="r" b="b"/>
              <a:pathLst>
                <a:path w="95" h="168">
                  <a:moveTo>
                    <a:pt x="42" y="115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50" y="91"/>
                  </a:lnTo>
                  <a:lnTo>
                    <a:pt x="78" y="0"/>
                  </a:lnTo>
                  <a:lnTo>
                    <a:pt x="95" y="0"/>
                  </a:lnTo>
                  <a:lnTo>
                    <a:pt x="38" y="168"/>
                  </a:lnTo>
                  <a:lnTo>
                    <a:pt x="21" y="168"/>
                  </a:lnTo>
                  <a:lnTo>
                    <a:pt x="42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6" name="Freeform 28"/>
            <p:cNvSpPr>
              <a:spLocks noEditPoints="1"/>
            </p:cNvSpPr>
            <p:nvPr/>
          </p:nvSpPr>
          <p:spPr bwMode="gray">
            <a:xfrm>
              <a:off x="6230938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8" y="81"/>
                </a:cxn>
                <a:cxn ang="0">
                  <a:pos x="475" y="299"/>
                </a:cxn>
                <a:cxn ang="0">
                  <a:pos x="418" y="516"/>
                </a:cxn>
                <a:cxn ang="0">
                  <a:pos x="238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4" y="132"/>
                </a:cxn>
                <a:cxn ang="0">
                  <a:pos x="98" y="296"/>
                </a:cxn>
                <a:cxn ang="0">
                  <a:pos x="124" y="465"/>
                </a:cxn>
                <a:cxn ang="0">
                  <a:pos x="238" y="539"/>
                </a:cxn>
                <a:cxn ang="0">
                  <a:pos x="351" y="465"/>
                </a:cxn>
                <a:cxn ang="0">
                  <a:pos x="376" y="299"/>
                </a:cxn>
                <a:cxn ang="0">
                  <a:pos x="351" y="132"/>
                </a:cxn>
                <a:cxn ang="0">
                  <a:pos x="238" y="59"/>
                </a:cxn>
              </a:cxnLst>
              <a:rect l="0" t="0" r="r" b="b"/>
              <a:pathLst>
                <a:path w="475" h="597">
                  <a:moveTo>
                    <a:pt x="238" y="0"/>
                  </a:moveTo>
                  <a:cubicBezTo>
                    <a:pt x="319" y="0"/>
                    <a:pt x="379" y="27"/>
                    <a:pt x="418" y="81"/>
                  </a:cubicBezTo>
                  <a:cubicBezTo>
                    <a:pt x="456" y="133"/>
                    <a:pt x="475" y="205"/>
                    <a:pt x="475" y="299"/>
                  </a:cubicBezTo>
                  <a:cubicBezTo>
                    <a:pt x="475" y="391"/>
                    <a:pt x="456" y="464"/>
                    <a:pt x="418" y="516"/>
                  </a:cubicBezTo>
                  <a:cubicBezTo>
                    <a:pt x="380" y="570"/>
                    <a:pt x="320" y="597"/>
                    <a:pt x="238" y="597"/>
                  </a:cubicBezTo>
                  <a:cubicBezTo>
                    <a:pt x="79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6" y="27"/>
                    <a:pt x="157" y="0"/>
                    <a:pt x="238" y="0"/>
                  </a:cubicBezTo>
                  <a:moveTo>
                    <a:pt x="238" y="59"/>
                  </a:moveTo>
                  <a:cubicBezTo>
                    <a:pt x="183" y="59"/>
                    <a:pt x="145" y="83"/>
                    <a:pt x="124" y="132"/>
                  </a:cubicBezTo>
                  <a:cubicBezTo>
                    <a:pt x="107" y="173"/>
                    <a:pt x="98" y="227"/>
                    <a:pt x="98" y="296"/>
                  </a:cubicBezTo>
                  <a:cubicBezTo>
                    <a:pt x="98" y="368"/>
                    <a:pt x="107" y="424"/>
                    <a:pt x="124" y="465"/>
                  </a:cubicBezTo>
                  <a:cubicBezTo>
                    <a:pt x="145" y="514"/>
                    <a:pt x="183" y="539"/>
                    <a:pt x="238" y="539"/>
                  </a:cubicBezTo>
                  <a:cubicBezTo>
                    <a:pt x="292" y="539"/>
                    <a:pt x="330" y="514"/>
                    <a:pt x="351" y="465"/>
                  </a:cubicBezTo>
                  <a:cubicBezTo>
                    <a:pt x="368" y="424"/>
                    <a:pt x="376" y="369"/>
                    <a:pt x="376" y="299"/>
                  </a:cubicBezTo>
                  <a:cubicBezTo>
                    <a:pt x="376" y="227"/>
                    <a:pt x="368" y="172"/>
                    <a:pt x="351" y="132"/>
                  </a:cubicBezTo>
                  <a:cubicBezTo>
                    <a:pt x="329" y="83"/>
                    <a:pt x="292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7" name="Freeform 29"/>
            <p:cNvSpPr>
              <a:spLocks/>
            </p:cNvSpPr>
            <p:nvPr/>
          </p:nvSpPr>
          <p:spPr bwMode="gray">
            <a:xfrm>
              <a:off x="6423025" y="3098800"/>
              <a:ext cx="131763" cy="185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349"/>
                </a:cxn>
                <a:cxn ang="0">
                  <a:pos x="114" y="477"/>
                </a:cxn>
                <a:cxn ang="0">
                  <a:pos x="154" y="514"/>
                </a:cxn>
                <a:cxn ang="0">
                  <a:pos x="216" y="523"/>
                </a:cxn>
                <a:cxn ang="0">
                  <a:pos x="316" y="508"/>
                </a:cxn>
                <a:cxn ang="0">
                  <a:pos x="316" y="0"/>
                </a:cxn>
                <a:cxn ang="0">
                  <a:pos x="412" y="0"/>
                </a:cxn>
                <a:cxn ang="0">
                  <a:pos x="412" y="556"/>
                </a:cxn>
                <a:cxn ang="0">
                  <a:pos x="210" y="581"/>
                </a:cxn>
                <a:cxn ang="0">
                  <a:pos x="67" y="551"/>
                </a:cxn>
                <a:cxn ang="0">
                  <a:pos x="4" y="445"/>
                </a:cxn>
                <a:cxn ang="0">
                  <a:pos x="0" y="356"/>
                </a:cxn>
                <a:cxn ang="0">
                  <a:pos x="0" y="0"/>
                </a:cxn>
              </a:cxnLst>
              <a:rect l="0" t="0" r="r" b="b"/>
              <a:pathLst>
                <a:path w="412" h="581">
                  <a:moveTo>
                    <a:pt x="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49"/>
                    <a:pt x="96" y="349"/>
                    <a:pt x="96" y="349"/>
                  </a:cubicBezTo>
                  <a:cubicBezTo>
                    <a:pt x="96" y="413"/>
                    <a:pt x="102" y="456"/>
                    <a:pt x="114" y="477"/>
                  </a:cubicBezTo>
                  <a:cubicBezTo>
                    <a:pt x="123" y="495"/>
                    <a:pt x="136" y="507"/>
                    <a:pt x="154" y="514"/>
                  </a:cubicBezTo>
                  <a:cubicBezTo>
                    <a:pt x="168" y="520"/>
                    <a:pt x="189" y="523"/>
                    <a:pt x="216" y="523"/>
                  </a:cubicBezTo>
                  <a:cubicBezTo>
                    <a:pt x="248" y="523"/>
                    <a:pt x="281" y="518"/>
                    <a:pt x="316" y="508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12" y="556"/>
                    <a:pt x="412" y="556"/>
                    <a:pt x="412" y="556"/>
                  </a:cubicBezTo>
                  <a:cubicBezTo>
                    <a:pt x="341" y="573"/>
                    <a:pt x="273" y="581"/>
                    <a:pt x="210" y="581"/>
                  </a:cubicBezTo>
                  <a:cubicBezTo>
                    <a:pt x="146" y="581"/>
                    <a:pt x="98" y="571"/>
                    <a:pt x="67" y="551"/>
                  </a:cubicBezTo>
                  <a:cubicBezTo>
                    <a:pt x="32" y="528"/>
                    <a:pt x="11" y="493"/>
                    <a:pt x="4" y="445"/>
                  </a:cubicBezTo>
                  <a:cubicBezTo>
                    <a:pt x="1" y="422"/>
                    <a:pt x="0" y="393"/>
                    <a:pt x="0" y="3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8" name="Freeform 30"/>
            <p:cNvSpPr>
              <a:spLocks/>
            </p:cNvSpPr>
            <p:nvPr/>
          </p:nvSpPr>
          <p:spPr bwMode="gray">
            <a:xfrm>
              <a:off x="4097338" y="1362075"/>
              <a:ext cx="590550" cy="455613"/>
            </a:xfrm>
            <a:custGeom>
              <a:avLst/>
              <a:gdLst/>
              <a:ahLst/>
              <a:cxnLst>
                <a:cxn ang="0">
                  <a:pos x="755" y="601"/>
                </a:cxn>
                <a:cxn ang="0">
                  <a:pos x="470" y="505"/>
                </a:cxn>
                <a:cxn ang="0">
                  <a:pos x="1" y="970"/>
                </a:cxn>
                <a:cxn ang="0">
                  <a:pos x="470" y="1433"/>
                </a:cxn>
                <a:cxn ang="0">
                  <a:pos x="827" y="1272"/>
                </a:cxn>
                <a:cxn ang="0">
                  <a:pos x="827" y="1015"/>
                </a:cxn>
                <a:cxn ang="0">
                  <a:pos x="605" y="1232"/>
                </a:cxn>
                <a:cxn ang="0">
                  <a:pos x="470" y="1260"/>
                </a:cxn>
                <a:cxn ang="0">
                  <a:pos x="176" y="970"/>
                </a:cxn>
                <a:cxn ang="0">
                  <a:pos x="470" y="678"/>
                </a:cxn>
                <a:cxn ang="0">
                  <a:pos x="676" y="763"/>
                </a:cxn>
                <a:cxn ang="0">
                  <a:pos x="859" y="973"/>
                </a:cxn>
                <a:cxn ang="0">
                  <a:pos x="1281" y="1157"/>
                </a:cxn>
                <a:cxn ang="0">
                  <a:pos x="1858" y="582"/>
                </a:cxn>
                <a:cxn ang="0">
                  <a:pos x="1281" y="0"/>
                </a:cxn>
                <a:cxn ang="0">
                  <a:pos x="827" y="231"/>
                </a:cxn>
                <a:cxn ang="0">
                  <a:pos x="827" y="577"/>
                </a:cxn>
                <a:cxn ang="0">
                  <a:pos x="1281" y="182"/>
                </a:cxn>
                <a:cxn ang="0">
                  <a:pos x="1677" y="582"/>
                </a:cxn>
                <a:cxn ang="0">
                  <a:pos x="1281" y="978"/>
                </a:cxn>
                <a:cxn ang="0">
                  <a:pos x="1024" y="884"/>
                </a:cxn>
                <a:cxn ang="0">
                  <a:pos x="755" y="601"/>
                </a:cxn>
              </a:cxnLst>
              <a:rect l="0" t="0" r="r" b="b"/>
              <a:pathLst>
                <a:path w="1858" h="1434">
                  <a:moveTo>
                    <a:pt x="755" y="601"/>
                  </a:moveTo>
                  <a:cubicBezTo>
                    <a:pt x="687" y="541"/>
                    <a:pt x="578" y="505"/>
                    <a:pt x="470" y="505"/>
                  </a:cubicBezTo>
                  <a:cubicBezTo>
                    <a:pt x="212" y="504"/>
                    <a:pt x="2" y="707"/>
                    <a:pt x="1" y="970"/>
                  </a:cubicBezTo>
                  <a:cubicBezTo>
                    <a:pt x="0" y="1228"/>
                    <a:pt x="212" y="1433"/>
                    <a:pt x="470" y="1433"/>
                  </a:cubicBezTo>
                  <a:cubicBezTo>
                    <a:pt x="615" y="1434"/>
                    <a:pt x="741" y="1375"/>
                    <a:pt x="827" y="1272"/>
                  </a:cubicBezTo>
                  <a:cubicBezTo>
                    <a:pt x="827" y="1015"/>
                    <a:pt x="827" y="1015"/>
                    <a:pt x="827" y="1015"/>
                  </a:cubicBezTo>
                  <a:cubicBezTo>
                    <a:pt x="781" y="1095"/>
                    <a:pt x="689" y="1197"/>
                    <a:pt x="605" y="1232"/>
                  </a:cubicBezTo>
                  <a:cubicBezTo>
                    <a:pt x="563" y="1249"/>
                    <a:pt x="520" y="1260"/>
                    <a:pt x="470" y="1260"/>
                  </a:cubicBezTo>
                  <a:cubicBezTo>
                    <a:pt x="309" y="1260"/>
                    <a:pt x="176" y="1135"/>
                    <a:pt x="176" y="970"/>
                  </a:cubicBezTo>
                  <a:cubicBezTo>
                    <a:pt x="176" y="818"/>
                    <a:pt x="299" y="677"/>
                    <a:pt x="470" y="678"/>
                  </a:cubicBezTo>
                  <a:cubicBezTo>
                    <a:pt x="551" y="678"/>
                    <a:pt x="623" y="711"/>
                    <a:pt x="676" y="763"/>
                  </a:cubicBezTo>
                  <a:cubicBezTo>
                    <a:pt x="732" y="817"/>
                    <a:pt x="818" y="929"/>
                    <a:pt x="859" y="973"/>
                  </a:cubicBezTo>
                  <a:cubicBezTo>
                    <a:pt x="964" y="1086"/>
                    <a:pt x="1115" y="1157"/>
                    <a:pt x="1281" y="1157"/>
                  </a:cubicBezTo>
                  <a:cubicBezTo>
                    <a:pt x="1599" y="1158"/>
                    <a:pt x="1858" y="900"/>
                    <a:pt x="1858" y="582"/>
                  </a:cubicBezTo>
                  <a:cubicBezTo>
                    <a:pt x="1858" y="264"/>
                    <a:pt x="1599" y="0"/>
                    <a:pt x="1281" y="0"/>
                  </a:cubicBezTo>
                  <a:cubicBezTo>
                    <a:pt x="1096" y="0"/>
                    <a:pt x="933" y="96"/>
                    <a:pt x="827" y="231"/>
                  </a:cubicBezTo>
                  <a:cubicBezTo>
                    <a:pt x="827" y="577"/>
                    <a:pt x="827" y="577"/>
                    <a:pt x="827" y="577"/>
                  </a:cubicBezTo>
                  <a:cubicBezTo>
                    <a:pt x="908" y="358"/>
                    <a:pt x="1053" y="182"/>
                    <a:pt x="1281" y="182"/>
                  </a:cubicBezTo>
                  <a:cubicBezTo>
                    <a:pt x="1500" y="182"/>
                    <a:pt x="1677" y="363"/>
                    <a:pt x="1677" y="582"/>
                  </a:cubicBezTo>
                  <a:cubicBezTo>
                    <a:pt x="1676" y="801"/>
                    <a:pt x="1500" y="979"/>
                    <a:pt x="1281" y="978"/>
                  </a:cubicBezTo>
                  <a:cubicBezTo>
                    <a:pt x="1183" y="978"/>
                    <a:pt x="1093" y="942"/>
                    <a:pt x="1024" y="884"/>
                  </a:cubicBezTo>
                  <a:cubicBezTo>
                    <a:pt x="938" y="817"/>
                    <a:pt x="843" y="675"/>
                    <a:pt x="755" y="601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9" name="Freeform 31"/>
            <p:cNvSpPr>
              <a:spLocks/>
            </p:cNvSpPr>
            <p:nvPr/>
          </p:nvSpPr>
          <p:spPr bwMode="gray">
            <a:xfrm>
              <a:off x="3133725" y="1857375"/>
              <a:ext cx="406400" cy="661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76" y="0"/>
                </a:cxn>
                <a:cxn ang="0">
                  <a:pos x="1276" y="355"/>
                </a:cxn>
                <a:cxn ang="0">
                  <a:pos x="1072" y="215"/>
                </a:cxn>
                <a:cxn ang="0">
                  <a:pos x="482" y="215"/>
                </a:cxn>
                <a:cxn ang="0">
                  <a:pos x="482" y="828"/>
                </a:cxn>
                <a:cxn ang="0">
                  <a:pos x="1122" y="828"/>
                </a:cxn>
                <a:cxn ang="0">
                  <a:pos x="1122" y="1153"/>
                </a:cxn>
                <a:cxn ang="0">
                  <a:pos x="947" y="1049"/>
                </a:cxn>
                <a:cxn ang="0">
                  <a:pos x="482" y="1049"/>
                </a:cxn>
                <a:cxn ang="0">
                  <a:pos x="482" y="1886"/>
                </a:cxn>
                <a:cxn ang="0">
                  <a:pos x="616" y="2083"/>
                </a:cxn>
                <a:cxn ang="0">
                  <a:pos x="9" y="2083"/>
                </a:cxn>
                <a:cxn ang="0">
                  <a:pos x="136" y="1886"/>
                </a:cxn>
                <a:cxn ang="0">
                  <a:pos x="136" y="219"/>
                </a:cxn>
                <a:cxn ang="0">
                  <a:pos x="0" y="0"/>
                </a:cxn>
              </a:cxnLst>
              <a:rect l="0" t="0" r="r" b="b"/>
              <a:pathLst>
                <a:path w="1276" h="2083">
                  <a:moveTo>
                    <a:pt x="0" y="0"/>
                  </a:moveTo>
                  <a:cubicBezTo>
                    <a:pt x="1276" y="0"/>
                    <a:pt x="1276" y="0"/>
                    <a:pt x="1276" y="0"/>
                  </a:cubicBezTo>
                  <a:cubicBezTo>
                    <a:pt x="1276" y="355"/>
                    <a:pt x="1276" y="355"/>
                    <a:pt x="1276" y="355"/>
                  </a:cubicBezTo>
                  <a:cubicBezTo>
                    <a:pt x="1276" y="355"/>
                    <a:pt x="1210" y="215"/>
                    <a:pt x="1072" y="215"/>
                  </a:cubicBezTo>
                  <a:cubicBezTo>
                    <a:pt x="482" y="215"/>
                    <a:pt x="482" y="215"/>
                    <a:pt x="482" y="215"/>
                  </a:cubicBezTo>
                  <a:cubicBezTo>
                    <a:pt x="482" y="828"/>
                    <a:pt x="482" y="828"/>
                    <a:pt x="482" y="828"/>
                  </a:cubicBezTo>
                  <a:cubicBezTo>
                    <a:pt x="1122" y="828"/>
                    <a:pt x="1122" y="828"/>
                    <a:pt x="1122" y="828"/>
                  </a:cubicBezTo>
                  <a:cubicBezTo>
                    <a:pt x="1122" y="1153"/>
                    <a:pt x="1122" y="1153"/>
                    <a:pt x="1122" y="1153"/>
                  </a:cubicBezTo>
                  <a:cubicBezTo>
                    <a:pt x="1122" y="1153"/>
                    <a:pt x="1101" y="1049"/>
                    <a:pt x="947" y="1049"/>
                  </a:cubicBezTo>
                  <a:cubicBezTo>
                    <a:pt x="482" y="1049"/>
                    <a:pt x="482" y="1049"/>
                    <a:pt x="482" y="1049"/>
                  </a:cubicBezTo>
                  <a:cubicBezTo>
                    <a:pt x="482" y="1886"/>
                    <a:pt x="482" y="1886"/>
                    <a:pt x="482" y="1886"/>
                  </a:cubicBezTo>
                  <a:cubicBezTo>
                    <a:pt x="482" y="2010"/>
                    <a:pt x="616" y="2083"/>
                    <a:pt x="616" y="2083"/>
                  </a:cubicBezTo>
                  <a:cubicBezTo>
                    <a:pt x="9" y="2083"/>
                    <a:pt x="9" y="2083"/>
                    <a:pt x="9" y="2083"/>
                  </a:cubicBezTo>
                  <a:cubicBezTo>
                    <a:pt x="9" y="2083"/>
                    <a:pt x="136" y="2019"/>
                    <a:pt x="136" y="1886"/>
                  </a:cubicBezTo>
                  <a:cubicBezTo>
                    <a:pt x="136" y="219"/>
                    <a:pt x="136" y="219"/>
                    <a:pt x="136" y="219"/>
                  </a:cubicBezTo>
                  <a:cubicBezTo>
                    <a:pt x="136" y="7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gray">
            <a:xfrm>
              <a:off x="4090988" y="1858963"/>
              <a:ext cx="268288" cy="922338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842" y="0"/>
                </a:cxn>
                <a:cxn ang="0">
                  <a:pos x="697" y="181"/>
                </a:cxn>
                <a:cxn ang="0">
                  <a:pos x="697" y="2135"/>
                </a:cxn>
                <a:cxn ang="0">
                  <a:pos x="0" y="2902"/>
                </a:cxn>
                <a:cxn ang="0">
                  <a:pos x="332" y="2135"/>
                </a:cxn>
                <a:cxn ang="0">
                  <a:pos x="332" y="181"/>
                </a:cxn>
                <a:cxn ang="0">
                  <a:pos x="193" y="0"/>
                </a:cxn>
              </a:cxnLst>
              <a:rect l="0" t="0" r="r" b="b"/>
              <a:pathLst>
                <a:path w="842" h="2904">
                  <a:moveTo>
                    <a:pt x="193" y="0"/>
                  </a:moveTo>
                  <a:cubicBezTo>
                    <a:pt x="842" y="0"/>
                    <a:pt x="842" y="0"/>
                    <a:pt x="842" y="0"/>
                  </a:cubicBezTo>
                  <a:cubicBezTo>
                    <a:pt x="842" y="0"/>
                    <a:pt x="697" y="69"/>
                    <a:pt x="697" y="181"/>
                  </a:cubicBezTo>
                  <a:cubicBezTo>
                    <a:pt x="697" y="2135"/>
                    <a:pt x="697" y="2135"/>
                    <a:pt x="697" y="2135"/>
                  </a:cubicBezTo>
                  <a:cubicBezTo>
                    <a:pt x="697" y="2796"/>
                    <a:pt x="34" y="2904"/>
                    <a:pt x="0" y="2902"/>
                  </a:cubicBezTo>
                  <a:cubicBezTo>
                    <a:pt x="56" y="2866"/>
                    <a:pt x="331" y="2631"/>
                    <a:pt x="332" y="2135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3" y="76"/>
                    <a:pt x="193" y="0"/>
                    <a:pt x="193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1" name="Freeform 33"/>
            <p:cNvSpPr>
              <a:spLocks/>
            </p:cNvSpPr>
            <p:nvPr/>
          </p:nvSpPr>
          <p:spPr bwMode="gray">
            <a:xfrm>
              <a:off x="4387850" y="1858963"/>
              <a:ext cx="206375" cy="661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1" y="0"/>
                </a:cxn>
                <a:cxn ang="0">
                  <a:pos x="507" y="184"/>
                </a:cxn>
                <a:cxn ang="0">
                  <a:pos x="507" y="1886"/>
                </a:cxn>
                <a:cxn ang="0">
                  <a:pos x="651" y="2084"/>
                </a:cxn>
                <a:cxn ang="0">
                  <a:pos x="0" y="2084"/>
                </a:cxn>
                <a:cxn ang="0">
                  <a:pos x="145" y="1886"/>
                </a:cxn>
                <a:cxn ang="0">
                  <a:pos x="145" y="184"/>
                </a:cxn>
                <a:cxn ang="0">
                  <a:pos x="0" y="0"/>
                </a:cxn>
              </a:cxnLst>
              <a:rect l="0" t="0" r="r" b="b"/>
              <a:pathLst>
                <a:path w="651" h="2084">
                  <a:moveTo>
                    <a:pt x="0" y="0"/>
                  </a:moveTo>
                  <a:cubicBezTo>
                    <a:pt x="651" y="0"/>
                    <a:pt x="651" y="0"/>
                    <a:pt x="651" y="0"/>
                  </a:cubicBezTo>
                  <a:cubicBezTo>
                    <a:pt x="651" y="0"/>
                    <a:pt x="507" y="69"/>
                    <a:pt x="507" y="184"/>
                  </a:cubicBezTo>
                  <a:cubicBezTo>
                    <a:pt x="507" y="1886"/>
                    <a:pt x="507" y="1886"/>
                    <a:pt x="507" y="1886"/>
                  </a:cubicBezTo>
                  <a:cubicBezTo>
                    <a:pt x="507" y="2008"/>
                    <a:pt x="651" y="2084"/>
                    <a:pt x="651" y="2084"/>
                  </a:cubicBezTo>
                  <a:cubicBezTo>
                    <a:pt x="0" y="2084"/>
                    <a:pt x="0" y="2084"/>
                    <a:pt x="0" y="2084"/>
                  </a:cubicBezTo>
                  <a:cubicBezTo>
                    <a:pt x="0" y="2084"/>
                    <a:pt x="145" y="2008"/>
                    <a:pt x="145" y="1886"/>
                  </a:cubicBezTo>
                  <a:cubicBezTo>
                    <a:pt x="145" y="184"/>
                    <a:pt x="145" y="184"/>
                    <a:pt x="145" y="184"/>
                  </a:cubicBezTo>
                  <a:cubicBezTo>
                    <a:pt x="145" y="6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gray">
            <a:xfrm>
              <a:off x="4595813" y="1858963"/>
              <a:ext cx="495300" cy="661988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559" y="0"/>
                </a:cxn>
                <a:cxn ang="0">
                  <a:pos x="1438" y="378"/>
                </a:cxn>
                <a:cxn ang="0">
                  <a:pos x="1263" y="219"/>
                </a:cxn>
                <a:cxn ang="0">
                  <a:pos x="966" y="219"/>
                </a:cxn>
                <a:cxn ang="0">
                  <a:pos x="966" y="1886"/>
                </a:cxn>
                <a:cxn ang="0">
                  <a:pos x="1106" y="2083"/>
                </a:cxn>
                <a:cxn ang="0">
                  <a:pos x="468" y="2083"/>
                </a:cxn>
                <a:cxn ang="0">
                  <a:pos x="606" y="1886"/>
                </a:cxn>
                <a:cxn ang="0">
                  <a:pos x="606" y="219"/>
                </a:cxn>
                <a:cxn ang="0">
                  <a:pos x="248" y="219"/>
                </a:cxn>
                <a:cxn ang="0">
                  <a:pos x="0" y="410"/>
                </a:cxn>
                <a:cxn ang="0">
                  <a:pos x="127" y="0"/>
                </a:cxn>
              </a:cxnLst>
              <a:rect l="0" t="0" r="r" b="b"/>
              <a:pathLst>
                <a:path w="1559" h="2083">
                  <a:moveTo>
                    <a:pt x="127" y="0"/>
                  </a:moveTo>
                  <a:cubicBezTo>
                    <a:pt x="1559" y="0"/>
                    <a:pt x="1559" y="0"/>
                    <a:pt x="1559" y="0"/>
                  </a:cubicBezTo>
                  <a:cubicBezTo>
                    <a:pt x="1438" y="378"/>
                    <a:pt x="1438" y="378"/>
                    <a:pt x="1438" y="378"/>
                  </a:cubicBezTo>
                  <a:cubicBezTo>
                    <a:pt x="1438" y="378"/>
                    <a:pt x="1401" y="219"/>
                    <a:pt x="1263" y="219"/>
                  </a:cubicBezTo>
                  <a:cubicBezTo>
                    <a:pt x="966" y="219"/>
                    <a:pt x="966" y="219"/>
                    <a:pt x="966" y="219"/>
                  </a:cubicBezTo>
                  <a:cubicBezTo>
                    <a:pt x="966" y="1886"/>
                    <a:pt x="966" y="1886"/>
                    <a:pt x="966" y="1886"/>
                  </a:cubicBezTo>
                  <a:cubicBezTo>
                    <a:pt x="966" y="1991"/>
                    <a:pt x="1106" y="2083"/>
                    <a:pt x="1106" y="2083"/>
                  </a:cubicBezTo>
                  <a:cubicBezTo>
                    <a:pt x="468" y="2083"/>
                    <a:pt x="468" y="2083"/>
                    <a:pt x="468" y="2083"/>
                  </a:cubicBezTo>
                  <a:cubicBezTo>
                    <a:pt x="468" y="2083"/>
                    <a:pt x="606" y="2000"/>
                    <a:pt x="606" y="1886"/>
                  </a:cubicBezTo>
                  <a:cubicBezTo>
                    <a:pt x="606" y="219"/>
                    <a:pt x="606" y="219"/>
                    <a:pt x="606" y="219"/>
                  </a:cubicBezTo>
                  <a:cubicBezTo>
                    <a:pt x="248" y="219"/>
                    <a:pt x="248" y="219"/>
                    <a:pt x="248" y="219"/>
                  </a:cubicBezTo>
                  <a:cubicBezTo>
                    <a:pt x="146" y="219"/>
                    <a:pt x="0" y="410"/>
                    <a:pt x="0" y="410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gray">
            <a:xfrm>
              <a:off x="5495925" y="1858963"/>
              <a:ext cx="554038" cy="671513"/>
            </a:xfrm>
            <a:custGeom>
              <a:avLst/>
              <a:gdLst/>
              <a:ahLst/>
              <a:cxnLst>
                <a:cxn ang="0">
                  <a:pos x="1116" y="0"/>
                </a:cxn>
                <a:cxn ang="0">
                  <a:pos x="1743" y="0"/>
                </a:cxn>
                <a:cxn ang="0">
                  <a:pos x="1609" y="184"/>
                </a:cxn>
                <a:cxn ang="0">
                  <a:pos x="1609" y="1445"/>
                </a:cxn>
                <a:cxn ang="0">
                  <a:pos x="889" y="2115"/>
                </a:cxn>
                <a:cxn ang="0">
                  <a:pos x="138" y="1445"/>
                </a:cxn>
                <a:cxn ang="0">
                  <a:pos x="138" y="184"/>
                </a:cxn>
                <a:cxn ang="0">
                  <a:pos x="0" y="0"/>
                </a:cxn>
                <a:cxn ang="0">
                  <a:pos x="645" y="0"/>
                </a:cxn>
                <a:cxn ang="0">
                  <a:pos x="502" y="184"/>
                </a:cxn>
                <a:cxn ang="0">
                  <a:pos x="502" y="1445"/>
                </a:cxn>
                <a:cxn ang="0">
                  <a:pos x="889" y="1890"/>
                </a:cxn>
                <a:cxn ang="0">
                  <a:pos x="1258" y="1445"/>
                </a:cxn>
                <a:cxn ang="0">
                  <a:pos x="1258" y="184"/>
                </a:cxn>
                <a:cxn ang="0">
                  <a:pos x="1116" y="0"/>
                </a:cxn>
              </a:cxnLst>
              <a:rect l="0" t="0" r="r" b="b"/>
              <a:pathLst>
                <a:path w="1743" h="2115">
                  <a:moveTo>
                    <a:pt x="1116" y="0"/>
                  </a:moveTo>
                  <a:cubicBezTo>
                    <a:pt x="1743" y="0"/>
                    <a:pt x="1743" y="0"/>
                    <a:pt x="1743" y="0"/>
                  </a:cubicBezTo>
                  <a:cubicBezTo>
                    <a:pt x="1743" y="0"/>
                    <a:pt x="1609" y="71"/>
                    <a:pt x="1609" y="184"/>
                  </a:cubicBezTo>
                  <a:cubicBezTo>
                    <a:pt x="1609" y="1445"/>
                    <a:pt x="1609" y="1445"/>
                    <a:pt x="1609" y="1445"/>
                  </a:cubicBezTo>
                  <a:cubicBezTo>
                    <a:pt x="1608" y="1957"/>
                    <a:pt x="1183" y="2115"/>
                    <a:pt x="889" y="2115"/>
                  </a:cubicBezTo>
                  <a:cubicBezTo>
                    <a:pt x="596" y="2115"/>
                    <a:pt x="138" y="1955"/>
                    <a:pt x="138" y="1445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9" y="71"/>
                    <a:pt x="0" y="0"/>
                    <a:pt x="0" y="0"/>
                  </a:cubicBezTo>
                  <a:cubicBezTo>
                    <a:pt x="645" y="0"/>
                    <a:pt x="645" y="0"/>
                    <a:pt x="645" y="0"/>
                  </a:cubicBezTo>
                  <a:cubicBezTo>
                    <a:pt x="645" y="0"/>
                    <a:pt x="502" y="69"/>
                    <a:pt x="502" y="184"/>
                  </a:cubicBezTo>
                  <a:cubicBezTo>
                    <a:pt x="502" y="1445"/>
                    <a:pt x="502" y="1445"/>
                    <a:pt x="502" y="1445"/>
                  </a:cubicBezTo>
                  <a:cubicBezTo>
                    <a:pt x="502" y="1714"/>
                    <a:pt x="680" y="1890"/>
                    <a:pt x="889" y="1890"/>
                  </a:cubicBezTo>
                  <a:cubicBezTo>
                    <a:pt x="1098" y="1890"/>
                    <a:pt x="1257" y="1707"/>
                    <a:pt x="1258" y="1445"/>
                  </a:cubicBezTo>
                  <a:cubicBezTo>
                    <a:pt x="1258" y="184"/>
                    <a:pt x="1258" y="184"/>
                    <a:pt x="1258" y="184"/>
                  </a:cubicBezTo>
                  <a:cubicBezTo>
                    <a:pt x="1258" y="71"/>
                    <a:pt x="1116" y="0"/>
                    <a:pt x="111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gray">
            <a:xfrm>
              <a:off x="3557588" y="1858963"/>
              <a:ext cx="558800" cy="673100"/>
            </a:xfrm>
            <a:custGeom>
              <a:avLst/>
              <a:gdLst/>
              <a:ahLst/>
              <a:cxnLst>
                <a:cxn ang="0">
                  <a:pos x="1122" y="0"/>
                </a:cxn>
                <a:cxn ang="0">
                  <a:pos x="1760" y="0"/>
                </a:cxn>
                <a:cxn ang="0">
                  <a:pos x="1625" y="186"/>
                </a:cxn>
                <a:cxn ang="0">
                  <a:pos x="1624" y="1444"/>
                </a:cxn>
                <a:cxn ang="0">
                  <a:pos x="882" y="2120"/>
                </a:cxn>
                <a:cxn ang="0">
                  <a:pos x="131" y="1444"/>
                </a:cxn>
                <a:cxn ang="0">
                  <a:pos x="130" y="186"/>
                </a:cxn>
                <a:cxn ang="0">
                  <a:pos x="0" y="0"/>
                </a:cxn>
                <a:cxn ang="0">
                  <a:pos x="645" y="0"/>
                </a:cxn>
                <a:cxn ang="0">
                  <a:pos x="496" y="186"/>
                </a:cxn>
                <a:cxn ang="0">
                  <a:pos x="495" y="1444"/>
                </a:cxn>
                <a:cxn ang="0">
                  <a:pos x="882" y="1895"/>
                </a:cxn>
                <a:cxn ang="0">
                  <a:pos x="1258" y="1444"/>
                </a:cxn>
                <a:cxn ang="0">
                  <a:pos x="1259" y="186"/>
                </a:cxn>
                <a:cxn ang="0">
                  <a:pos x="1122" y="0"/>
                </a:cxn>
              </a:cxnLst>
              <a:rect l="0" t="0" r="r" b="b"/>
              <a:pathLst>
                <a:path w="1760" h="2120">
                  <a:moveTo>
                    <a:pt x="1122" y="0"/>
                  </a:moveTo>
                  <a:cubicBezTo>
                    <a:pt x="1760" y="0"/>
                    <a:pt x="1760" y="0"/>
                    <a:pt x="1760" y="0"/>
                  </a:cubicBezTo>
                  <a:cubicBezTo>
                    <a:pt x="1760" y="0"/>
                    <a:pt x="1625" y="74"/>
                    <a:pt x="1625" y="186"/>
                  </a:cubicBezTo>
                  <a:cubicBezTo>
                    <a:pt x="1625" y="186"/>
                    <a:pt x="1624" y="1444"/>
                    <a:pt x="1624" y="1444"/>
                  </a:cubicBezTo>
                  <a:cubicBezTo>
                    <a:pt x="1624" y="1959"/>
                    <a:pt x="1179" y="2120"/>
                    <a:pt x="882" y="2120"/>
                  </a:cubicBezTo>
                  <a:cubicBezTo>
                    <a:pt x="589" y="2120"/>
                    <a:pt x="131" y="1956"/>
                    <a:pt x="131" y="1444"/>
                  </a:cubicBezTo>
                  <a:cubicBezTo>
                    <a:pt x="130" y="186"/>
                    <a:pt x="130" y="186"/>
                    <a:pt x="130" y="186"/>
                  </a:cubicBezTo>
                  <a:cubicBezTo>
                    <a:pt x="130" y="73"/>
                    <a:pt x="0" y="0"/>
                    <a:pt x="0" y="0"/>
                  </a:cubicBezTo>
                  <a:cubicBezTo>
                    <a:pt x="645" y="0"/>
                    <a:pt x="645" y="0"/>
                    <a:pt x="645" y="0"/>
                  </a:cubicBezTo>
                  <a:cubicBezTo>
                    <a:pt x="645" y="0"/>
                    <a:pt x="496" y="73"/>
                    <a:pt x="496" y="186"/>
                  </a:cubicBezTo>
                  <a:cubicBezTo>
                    <a:pt x="495" y="1444"/>
                    <a:pt x="495" y="1444"/>
                    <a:pt x="495" y="1444"/>
                  </a:cubicBezTo>
                  <a:cubicBezTo>
                    <a:pt x="495" y="1710"/>
                    <a:pt x="673" y="1894"/>
                    <a:pt x="882" y="1895"/>
                  </a:cubicBezTo>
                  <a:cubicBezTo>
                    <a:pt x="1091" y="1896"/>
                    <a:pt x="1258" y="1708"/>
                    <a:pt x="1258" y="1444"/>
                  </a:cubicBezTo>
                  <a:cubicBezTo>
                    <a:pt x="1259" y="186"/>
                    <a:pt x="1259" y="186"/>
                    <a:pt x="1259" y="186"/>
                  </a:cubicBezTo>
                  <a:cubicBezTo>
                    <a:pt x="1259" y="73"/>
                    <a:pt x="1122" y="0"/>
                    <a:pt x="1122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gray">
            <a:xfrm>
              <a:off x="5068888" y="1844675"/>
              <a:ext cx="425450" cy="687388"/>
            </a:xfrm>
            <a:custGeom>
              <a:avLst/>
              <a:gdLst/>
              <a:ahLst/>
              <a:cxnLst>
                <a:cxn ang="0">
                  <a:pos x="1152" y="375"/>
                </a:cxn>
                <a:cxn ang="0">
                  <a:pos x="800" y="216"/>
                </a:cxn>
                <a:cxn ang="0">
                  <a:pos x="396" y="531"/>
                </a:cxn>
                <a:cxn ang="0">
                  <a:pos x="782" y="922"/>
                </a:cxn>
                <a:cxn ang="0">
                  <a:pos x="1340" y="1550"/>
                </a:cxn>
                <a:cxn ang="0">
                  <a:pos x="511" y="2163"/>
                </a:cxn>
                <a:cxn ang="0">
                  <a:pos x="121" y="2109"/>
                </a:cxn>
                <a:cxn ang="0">
                  <a:pos x="0" y="1709"/>
                </a:cxn>
                <a:cxn ang="0">
                  <a:pos x="517" y="1936"/>
                </a:cxn>
                <a:cxn ang="0">
                  <a:pos x="983" y="1594"/>
                </a:cxn>
                <a:cxn ang="0">
                  <a:pos x="36" y="573"/>
                </a:cxn>
                <a:cxn ang="0">
                  <a:pos x="765" y="0"/>
                </a:cxn>
                <a:cxn ang="0">
                  <a:pos x="1153" y="53"/>
                </a:cxn>
                <a:cxn ang="0">
                  <a:pos x="1152" y="375"/>
                </a:cxn>
              </a:cxnLst>
              <a:rect l="0" t="0" r="r" b="b"/>
              <a:pathLst>
                <a:path w="1341" h="2163">
                  <a:moveTo>
                    <a:pt x="1152" y="375"/>
                  </a:moveTo>
                  <a:cubicBezTo>
                    <a:pt x="1152" y="375"/>
                    <a:pt x="1062" y="217"/>
                    <a:pt x="800" y="216"/>
                  </a:cubicBezTo>
                  <a:cubicBezTo>
                    <a:pt x="539" y="215"/>
                    <a:pt x="396" y="353"/>
                    <a:pt x="396" y="531"/>
                  </a:cubicBezTo>
                  <a:cubicBezTo>
                    <a:pt x="395" y="733"/>
                    <a:pt x="547" y="809"/>
                    <a:pt x="782" y="922"/>
                  </a:cubicBezTo>
                  <a:cubicBezTo>
                    <a:pt x="1005" y="1029"/>
                    <a:pt x="1341" y="1177"/>
                    <a:pt x="1340" y="1550"/>
                  </a:cubicBezTo>
                  <a:cubicBezTo>
                    <a:pt x="1339" y="1884"/>
                    <a:pt x="1042" y="2163"/>
                    <a:pt x="511" y="2163"/>
                  </a:cubicBezTo>
                  <a:cubicBezTo>
                    <a:pt x="347" y="2163"/>
                    <a:pt x="121" y="2109"/>
                    <a:pt x="121" y="2109"/>
                  </a:cubicBezTo>
                  <a:cubicBezTo>
                    <a:pt x="0" y="1709"/>
                    <a:pt x="0" y="1709"/>
                    <a:pt x="0" y="1709"/>
                  </a:cubicBezTo>
                  <a:cubicBezTo>
                    <a:pt x="112" y="1819"/>
                    <a:pt x="312" y="1936"/>
                    <a:pt x="517" y="1936"/>
                  </a:cubicBezTo>
                  <a:cubicBezTo>
                    <a:pt x="729" y="1936"/>
                    <a:pt x="983" y="1805"/>
                    <a:pt x="983" y="1594"/>
                  </a:cubicBezTo>
                  <a:cubicBezTo>
                    <a:pt x="983" y="1187"/>
                    <a:pt x="36" y="1255"/>
                    <a:pt x="36" y="573"/>
                  </a:cubicBezTo>
                  <a:cubicBezTo>
                    <a:pt x="36" y="339"/>
                    <a:pt x="199" y="0"/>
                    <a:pt x="765" y="0"/>
                  </a:cubicBezTo>
                  <a:cubicBezTo>
                    <a:pt x="948" y="0"/>
                    <a:pt x="1153" y="53"/>
                    <a:pt x="1153" y="53"/>
                  </a:cubicBezTo>
                  <a:lnTo>
                    <a:pt x="1152" y="3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802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noProof="0"/>
          </a:p>
        </p:txBody>
      </p:sp>
      <p:pic>
        <p:nvPicPr>
          <p:cNvPr id="41" name="Picture 2" descr="Fujitsu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5510" y="1357200"/>
            <a:ext cx="4202009" cy="21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79" descr="TitleRed_24_L15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0" y="0"/>
            <a:ext cx="9144000" cy="3730625"/>
          </a:xfrm>
          <a:prstGeom prst="rect">
            <a:avLst/>
          </a:prstGeom>
          <a:noFill/>
        </p:spPr>
      </p:pic>
      <p:grpSp>
        <p:nvGrpSpPr>
          <p:cNvPr id="50" name="Group 49"/>
          <p:cNvGrpSpPr>
            <a:grpSpLocks noChangeAspect="1"/>
          </p:cNvGrpSpPr>
          <p:nvPr userDrawn="1"/>
        </p:nvGrpSpPr>
        <p:grpSpPr bwMode="gray">
          <a:xfrm>
            <a:off x="7606538" y="114300"/>
            <a:ext cx="1418400" cy="792555"/>
            <a:chOff x="7324408" y="0"/>
            <a:chExt cx="1647825" cy="920750"/>
          </a:xfrm>
        </p:grpSpPr>
        <p:sp>
          <p:nvSpPr>
            <p:cNvPr id="51" name="AutoShape 48"/>
            <p:cNvSpPr>
              <a:spLocks noChangeAspect="1" noChangeArrowheads="1" noTextEdit="1"/>
            </p:cNvSpPr>
            <p:nvPr userDrawn="1"/>
          </p:nvSpPr>
          <p:spPr bwMode="gray">
            <a:xfrm>
              <a:off x="7324408" y="0"/>
              <a:ext cx="1647825" cy="92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49"/>
            <p:cNvSpPr>
              <a:spLocks/>
            </p:cNvSpPr>
            <p:nvPr userDrawn="1"/>
          </p:nvSpPr>
          <p:spPr bwMode="gray">
            <a:xfrm>
              <a:off x="7405371" y="773113"/>
              <a:ext cx="41275" cy="68263"/>
            </a:xfrm>
            <a:custGeom>
              <a:avLst/>
              <a:gdLst/>
              <a:ahLst/>
              <a:cxnLst>
                <a:cxn ang="0">
                  <a:pos x="0" y="731"/>
                </a:cxn>
                <a:cxn ang="0">
                  <a:pos x="0" y="643"/>
                </a:cxn>
                <a:cxn ang="0">
                  <a:pos x="177" y="684"/>
                </a:cxn>
                <a:cxn ang="0">
                  <a:pos x="355" y="568"/>
                </a:cxn>
                <a:cxn ang="0">
                  <a:pos x="325" y="493"/>
                </a:cxn>
                <a:cxn ang="0">
                  <a:pos x="271" y="452"/>
                </a:cxn>
                <a:cxn ang="0">
                  <a:pos x="203" y="417"/>
                </a:cxn>
                <a:cxn ang="0">
                  <a:pos x="62" y="323"/>
                </a:cxn>
                <a:cxn ang="0">
                  <a:pos x="12" y="190"/>
                </a:cxn>
                <a:cxn ang="0">
                  <a:pos x="90" y="41"/>
                </a:cxn>
                <a:cxn ang="0">
                  <a:pos x="257" y="0"/>
                </a:cxn>
                <a:cxn ang="0">
                  <a:pos x="411" y="24"/>
                </a:cxn>
                <a:cxn ang="0">
                  <a:pos x="411" y="106"/>
                </a:cxn>
                <a:cxn ang="0">
                  <a:pos x="262" y="74"/>
                </a:cxn>
                <a:cxn ang="0">
                  <a:pos x="162" y="98"/>
                </a:cxn>
                <a:cxn ang="0">
                  <a:pos x="120" y="178"/>
                </a:cxn>
                <a:cxn ang="0">
                  <a:pos x="149" y="253"/>
                </a:cxn>
                <a:cxn ang="0">
                  <a:pos x="273" y="331"/>
                </a:cxn>
                <a:cxn ang="0">
                  <a:pos x="374" y="388"/>
                </a:cxn>
                <a:cxn ang="0">
                  <a:pos x="444" y="465"/>
                </a:cxn>
                <a:cxn ang="0">
                  <a:pos x="463" y="556"/>
                </a:cxn>
                <a:cxn ang="0">
                  <a:pos x="184" y="762"/>
                </a:cxn>
                <a:cxn ang="0">
                  <a:pos x="0" y="731"/>
                </a:cxn>
              </a:cxnLst>
              <a:rect l="0" t="0" r="r" b="b"/>
              <a:pathLst>
                <a:path w="463" h="762">
                  <a:moveTo>
                    <a:pt x="0" y="731"/>
                  </a:moveTo>
                  <a:cubicBezTo>
                    <a:pt x="0" y="643"/>
                    <a:pt x="0" y="643"/>
                    <a:pt x="0" y="643"/>
                  </a:cubicBezTo>
                  <a:cubicBezTo>
                    <a:pt x="48" y="670"/>
                    <a:pt x="107" y="684"/>
                    <a:pt x="177" y="684"/>
                  </a:cubicBezTo>
                  <a:cubicBezTo>
                    <a:pt x="296" y="684"/>
                    <a:pt x="355" y="645"/>
                    <a:pt x="355" y="568"/>
                  </a:cubicBezTo>
                  <a:cubicBezTo>
                    <a:pt x="355" y="538"/>
                    <a:pt x="345" y="513"/>
                    <a:pt x="325" y="493"/>
                  </a:cubicBezTo>
                  <a:cubicBezTo>
                    <a:pt x="309" y="477"/>
                    <a:pt x="291" y="463"/>
                    <a:pt x="271" y="452"/>
                  </a:cubicBezTo>
                  <a:cubicBezTo>
                    <a:pt x="253" y="442"/>
                    <a:pt x="231" y="431"/>
                    <a:pt x="203" y="417"/>
                  </a:cubicBezTo>
                  <a:cubicBezTo>
                    <a:pt x="135" y="384"/>
                    <a:pt x="89" y="352"/>
                    <a:pt x="62" y="323"/>
                  </a:cubicBezTo>
                  <a:cubicBezTo>
                    <a:pt x="29" y="286"/>
                    <a:pt x="12" y="242"/>
                    <a:pt x="12" y="190"/>
                  </a:cubicBezTo>
                  <a:cubicBezTo>
                    <a:pt x="12" y="124"/>
                    <a:pt x="38" y="74"/>
                    <a:pt x="90" y="41"/>
                  </a:cubicBezTo>
                  <a:cubicBezTo>
                    <a:pt x="134" y="13"/>
                    <a:pt x="189" y="0"/>
                    <a:pt x="257" y="0"/>
                  </a:cubicBezTo>
                  <a:cubicBezTo>
                    <a:pt x="304" y="0"/>
                    <a:pt x="355" y="8"/>
                    <a:pt x="411" y="24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364" y="85"/>
                    <a:pt x="314" y="74"/>
                    <a:pt x="262" y="74"/>
                  </a:cubicBezTo>
                  <a:cubicBezTo>
                    <a:pt x="222" y="74"/>
                    <a:pt x="188" y="82"/>
                    <a:pt x="162" y="98"/>
                  </a:cubicBezTo>
                  <a:cubicBezTo>
                    <a:pt x="134" y="115"/>
                    <a:pt x="120" y="141"/>
                    <a:pt x="120" y="178"/>
                  </a:cubicBezTo>
                  <a:cubicBezTo>
                    <a:pt x="120" y="209"/>
                    <a:pt x="130" y="234"/>
                    <a:pt x="149" y="253"/>
                  </a:cubicBezTo>
                  <a:cubicBezTo>
                    <a:pt x="168" y="273"/>
                    <a:pt x="209" y="298"/>
                    <a:pt x="273" y="331"/>
                  </a:cubicBezTo>
                  <a:cubicBezTo>
                    <a:pt x="324" y="356"/>
                    <a:pt x="357" y="375"/>
                    <a:pt x="374" y="388"/>
                  </a:cubicBezTo>
                  <a:cubicBezTo>
                    <a:pt x="407" y="412"/>
                    <a:pt x="430" y="437"/>
                    <a:pt x="444" y="465"/>
                  </a:cubicBezTo>
                  <a:cubicBezTo>
                    <a:pt x="457" y="490"/>
                    <a:pt x="463" y="520"/>
                    <a:pt x="463" y="556"/>
                  </a:cubicBezTo>
                  <a:cubicBezTo>
                    <a:pt x="463" y="693"/>
                    <a:pt x="370" y="762"/>
                    <a:pt x="184" y="762"/>
                  </a:cubicBezTo>
                  <a:cubicBezTo>
                    <a:pt x="109" y="762"/>
                    <a:pt x="48" y="752"/>
                    <a:pt x="0" y="7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50"/>
            <p:cNvSpPr>
              <a:spLocks/>
            </p:cNvSpPr>
            <p:nvPr userDrawn="1"/>
          </p:nvSpPr>
          <p:spPr bwMode="gray">
            <a:xfrm>
              <a:off x="7462521" y="742950"/>
              <a:ext cx="47625" cy="96838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51"/>
            <p:cNvSpPr>
              <a:spLocks noEditPoints="1"/>
            </p:cNvSpPr>
            <p:nvPr userDrawn="1"/>
          </p:nvSpPr>
          <p:spPr bwMode="gray">
            <a:xfrm>
              <a:off x="7524433" y="773113"/>
              <a:ext cx="50800" cy="68263"/>
            </a:xfrm>
            <a:custGeom>
              <a:avLst/>
              <a:gdLst/>
              <a:ahLst/>
              <a:cxnLst>
                <a:cxn ang="0">
                  <a:pos x="437" y="286"/>
                </a:cxn>
                <a:cxn ang="0">
                  <a:pos x="437" y="248"/>
                </a:cxn>
                <a:cxn ang="0">
                  <a:pos x="415" y="138"/>
                </a:cxn>
                <a:cxn ang="0">
                  <a:pos x="271" y="77"/>
                </a:cxn>
                <a:cxn ang="0">
                  <a:pos x="70" y="118"/>
                </a:cxn>
                <a:cxn ang="0">
                  <a:pos x="70" y="31"/>
                </a:cxn>
                <a:cxn ang="0">
                  <a:pos x="284" y="0"/>
                </a:cxn>
                <a:cxn ang="0">
                  <a:pos x="516" y="76"/>
                </a:cxn>
                <a:cxn ang="0">
                  <a:pos x="558" y="200"/>
                </a:cxn>
                <a:cxn ang="0">
                  <a:pos x="561" y="290"/>
                </a:cxn>
                <a:cxn ang="0">
                  <a:pos x="561" y="727"/>
                </a:cxn>
                <a:cxn ang="0">
                  <a:pos x="293" y="762"/>
                </a:cxn>
                <a:cxn ang="0">
                  <a:pos x="83" y="720"/>
                </a:cxn>
                <a:cxn ang="0">
                  <a:pos x="0" y="558"/>
                </a:cxn>
                <a:cxn ang="0">
                  <a:pos x="96" y="363"/>
                </a:cxn>
                <a:cxn ang="0">
                  <a:pos x="336" y="297"/>
                </a:cxn>
                <a:cxn ang="0">
                  <a:pos x="437" y="286"/>
                </a:cxn>
                <a:cxn ang="0">
                  <a:pos x="437" y="356"/>
                </a:cxn>
                <a:cxn ang="0">
                  <a:pos x="267" y="382"/>
                </a:cxn>
                <a:cxn ang="0">
                  <a:pos x="127" y="545"/>
                </a:cxn>
                <a:cxn ang="0">
                  <a:pos x="168" y="650"/>
                </a:cxn>
                <a:cxn ang="0">
                  <a:pos x="312" y="687"/>
                </a:cxn>
                <a:cxn ang="0">
                  <a:pos x="437" y="670"/>
                </a:cxn>
                <a:cxn ang="0">
                  <a:pos x="437" y="356"/>
                </a:cxn>
              </a:cxnLst>
              <a:rect l="0" t="0" r="r" b="b"/>
              <a:pathLst>
                <a:path w="561" h="762">
                  <a:moveTo>
                    <a:pt x="437" y="286"/>
                  </a:moveTo>
                  <a:cubicBezTo>
                    <a:pt x="437" y="248"/>
                    <a:pt x="437" y="248"/>
                    <a:pt x="437" y="248"/>
                  </a:cubicBezTo>
                  <a:cubicBezTo>
                    <a:pt x="437" y="200"/>
                    <a:pt x="430" y="164"/>
                    <a:pt x="415" y="138"/>
                  </a:cubicBezTo>
                  <a:cubicBezTo>
                    <a:pt x="392" y="97"/>
                    <a:pt x="344" y="77"/>
                    <a:pt x="271" y="77"/>
                  </a:cubicBezTo>
                  <a:cubicBezTo>
                    <a:pt x="206" y="77"/>
                    <a:pt x="139" y="91"/>
                    <a:pt x="70" y="11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139" y="10"/>
                    <a:pt x="210" y="0"/>
                    <a:pt x="284" y="0"/>
                  </a:cubicBezTo>
                  <a:cubicBezTo>
                    <a:pt x="397" y="0"/>
                    <a:pt x="474" y="25"/>
                    <a:pt x="516" y="76"/>
                  </a:cubicBezTo>
                  <a:cubicBezTo>
                    <a:pt x="539" y="104"/>
                    <a:pt x="553" y="145"/>
                    <a:pt x="558" y="200"/>
                  </a:cubicBezTo>
                  <a:cubicBezTo>
                    <a:pt x="560" y="220"/>
                    <a:pt x="561" y="250"/>
                    <a:pt x="561" y="290"/>
                  </a:cubicBezTo>
                  <a:cubicBezTo>
                    <a:pt x="561" y="727"/>
                    <a:pt x="561" y="727"/>
                    <a:pt x="561" y="727"/>
                  </a:cubicBezTo>
                  <a:cubicBezTo>
                    <a:pt x="477" y="750"/>
                    <a:pt x="387" y="762"/>
                    <a:pt x="293" y="762"/>
                  </a:cubicBezTo>
                  <a:cubicBezTo>
                    <a:pt x="203" y="762"/>
                    <a:pt x="133" y="748"/>
                    <a:pt x="83" y="720"/>
                  </a:cubicBezTo>
                  <a:cubicBezTo>
                    <a:pt x="28" y="689"/>
                    <a:pt x="0" y="635"/>
                    <a:pt x="0" y="558"/>
                  </a:cubicBezTo>
                  <a:cubicBezTo>
                    <a:pt x="0" y="470"/>
                    <a:pt x="32" y="405"/>
                    <a:pt x="96" y="363"/>
                  </a:cubicBezTo>
                  <a:cubicBezTo>
                    <a:pt x="143" y="332"/>
                    <a:pt x="223" y="310"/>
                    <a:pt x="336" y="297"/>
                  </a:cubicBezTo>
                  <a:cubicBezTo>
                    <a:pt x="357" y="294"/>
                    <a:pt x="391" y="291"/>
                    <a:pt x="437" y="286"/>
                  </a:cubicBezTo>
                  <a:close/>
                  <a:moveTo>
                    <a:pt x="437" y="356"/>
                  </a:moveTo>
                  <a:cubicBezTo>
                    <a:pt x="362" y="363"/>
                    <a:pt x="305" y="372"/>
                    <a:pt x="267" y="382"/>
                  </a:cubicBezTo>
                  <a:cubicBezTo>
                    <a:pt x="173" y="405"/>
                    <a:pt x="127" y="460"/>
                    <a:pt x="127" y="545"/>
                  </a:cubicBezTo>
                  <a:cubicBezTo>
                    <a:pt x="127" y="593"/>
                    <a:pt x="140" y="627"/>
                    <a:pt x="168" y="650"/>
                  </a:cubicBezTo>
                  <a:cubicBezTo>
                    <a:pt x="198" y="675"/>
                    <a:pt x="246" y="687"/>
                    <a:pt x="312" y="687"/>
                  </a:cubicBezTo>
                  <a:cubicBezTo>
                    <a:pt x="357" y="687"/>
                    <a:pt x="398" y="681"/>
                    <a:pt x="437" y="670"/>
                  </a:cubicBezTo>
                  <a:lnTo>
                    <a:pt x="437" y="3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52"/>
            <p:cNvSpPr>
              <a:spLocks noEditPoints="1"/>
            </p:cNvSpPr>
            <p:nvPr userDrawn="1"/>
          </p:nvSpPr>
          <p:spPr bwMode="gray">
            <a:xfrm>
              <a:off x="7594283" y="773113"/>
              <a:ext cx="50800" cy="96838"/>
            </a:xfrm>
            <a:custGeom>
              <a:avLst/>
              <a:gdLst/>
              <a:ahLst/>
              <a:cxnLst>
                <a:cxn ang="0">
                  <a:pos x="123" y="711"/>
                </a:cxn>
                <a:cxn ang="0">
                  <a:pos x="123" y="1087"/>
                </a:cxn>
                <a:cxn ang="0">
                  <a:pos x="0" y="1087"/>
                </a:cxn>
                <a:cxn ang="0">
                  <a:pos x="0" y="28"/>
                </a:cxn>
                <a:cxn ang="0">
                  <a:pos x="249" y="0"/>
                </a:cxn>
                <a:cxn ang="0">
                  <a:pos x="505" y="113"/>
                </a:cxn>
                <a:cxn ang="0">
                  <a:pos x="567" y="379"/>
                </a:cxn>
                <a:cxn ang="0">
                  <a:pos x="489" y="662"/>
                </a:cxn>
                <a:cxn ang="0">
                  <a:pos x="274" y="762"/>
                </a:cxn>
                <a:cxn ang="0">
                  <a:pos x="172" y="742"/>
                </a:cxn>
                <a:cxn ang="0">
                  <a:pos x="123" y="711"/>
                </a:cxn>
                <a:cxn ang="0">
                  <a:pos x="123" y="625"/>
                </a:cxn>
                <a:cxn ang="0">
                  <a:pos x="260" y="687"/>
                </a:cxn>
                <a:cxn ang="0">
                  <a:pos x="400" y="591"/>
                </a:cxn>
                <a:cxn ang="0">
                  <a:pos x="441" y="378"/>
                </a:cxn>
                <a:cxn ang="0">
                  <a:pos x="386" y="140"/>
                </a:cxn>
                <a:cxn ang="0">
                  <a:pos x="230" y="74"/>
                </a:cxn>
                <a:cxn ang="0">
                  <a:pos x="123" y="83"/>
                </a:cxn>
                <a:cxn ang="0">
                  <a:pos x="123" y="625"/>
                </a:cxn>
              </a:cxnLst>
              <a:rect l="0" t="0" r="r" b="b"/>
              <a:pathLst>
                <a:path w="567" h="1087">
                  <a:moveTo>
                    <a:pt x="123" y="711"/>
                  </a:moveTo>
                  <a:cubicBezTo>
                    <a:pt x="123" y="1087"/>
                    <a:pt x="123" y="1087"/>
                    <a:pt x="123" y="1087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5" y="9"/>
                    <a:pt x="168" y="0"/>
                    <a:pt x="249" y="0"/>
                  </a:cubicBezTo>
                  <a:cubicBezTo>
                    <a:pt x="374" y="0"/>
                    <a:pt x="459" y="37"/>
                    <a:pt x="505" y="113"/>
                  </a:cubicBezTo>
                  <a:cubicBezTo>
                    <a:pt x="546" y="180"/>
                    <a:pt x="567" y="269"/>
                    <a:pt x="567" y="379"/>
                  </a:cubicBezTo>
                  <a:cubicBezTo>
                    <a:pt x="567" y="495"/>
                    <a:pt x="541" y="590"/>
                    <a:pt x="489" y="662"/>
                  </a:cubicBezTo>
                  <a:cubicBezTo>
                    <a:pt x="440" y="728"/>
                    <a:pt x="369" y="762"/>
                    <a:pt x="274" y="762"/>
                  </a:cubicBezTo>
                  <a:cubicBezTo>
                    <a:pt x="234" y="762"/>
                    <a:pt x="200" y="755"/>
                    <a:pt x="172" y="742"/>
                  </a:cubicBezTo>
                  <a:cubicBezTo>
                    <a:pt x="159" y="736"/>
                    <a:pt x="142" y="725"/>
                    <a:pt x="123" y="711"/>
                  </a:cubicBezTo>
                  <a:close/>
                  <a:moveTo>
                    <a:pt x="123" y="625"/>
                  </a:moveTo>
                  <a:cubicBezTo>
                    <a:pt x="165" y="666"/>
                    <a:pt x="210" y="687"/>
                    <a:pt x="260" y="687"/>
                  </a:cubicBezTo>
                  <a:cubicBezTo>
                    <a:pt x="324" y="687"/>
                    <a:pt x="371" y="655"/>
                    <a:pt x="400" y="591"/>
                  </a:cubicBezTo>
                  <a:cubicBezTo>
                    <a:pt x="427" y="533"/>
                    <a:pt x="441" y="462"/>
                    <a:pt x="441" y="378"/>
                  </a:cubicBezTo>
                  <a:cubicBezTo>
                    <a:pt x="441" y="272"/>
                    <a:pt x="422" y="193"/>
                    <a:pt x="386" y="140"/>
                  </a:cubicBezTo>
                  <a:cubicBezTo>
                    <a:pt x="356" y="96"/>
                    <a:pt x="304" y="74"/>
                    <a:pt x="230" y="74"/>
                  </a:cubicBezTo>
                  <a:cubicBezTo>
                    <a:pt x="198" y="74"/>
                    <a:pt x="162" y="77"/>
                    <a:pt x="123" y="83"/>
                  </a:cubicBezTo>
                  <a:lnTo>
                    <a:pt x="123" y="6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6" name="Freeform 53"/>
            <p:cNvSpPr>
              <a:spLocks noEditPoints="1"/>
            </p:cNvSpPr>
            <p:nvPr userDrawn="1"/>
          </p:nvSpPr>
          <p:spPr bwMode="gray">
            <a:xfrm>
              <a:off x="7659371" y="752475"/>
              <a:ext cx="14288" cy="87313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31" y="25"/>
                </a:cxn>
                <a:cxn ang="0">
                  <a:pos x="150" y="76"/>
                </a:cxn>
                <a:cxn ang="0">
                  <a:pos x="126" y="132"/>
                </a:cxn>
                <a:cxn ang="0">
                  <a:pos x="74" y="151"/>
                </a:cxn>
                <a:cxn ang="0">
                  <a:pos x="19" y="127"/>
                </a:cxn>
                <a:cxn ang="0">
                  <a:pos x="0" y="75"/>
                </a:cxn>
                <a:cxn ang="0">
                  <a:pos x="24" y="20"/>
                </a:cxn>
                <a:cxn ang="0">
                  <a:pos x="75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8" y="265"/>
                </a:cxn>
                <a:cxn ang="0">
                  <a:pos x="138" y="987"/>
                </a:cxn>
                <a:cxn ang="0">
                  <a:pos x="15" y="987"/>
                </a:cxn>
              </a:cxnLst>
              <a:rect l="0" t="0" r="r" b="b"/>
              <a:pathLst>
                <a:path w="150" h="987">
                  <a:moveTo>
                    <a:pt x="75" y="0"/>
                  </a:moveTo>
                  <a:cubicBezTo>
                    <a:pt x="97" y="0"/>
                    <a:pt x="116" y="9"/>
                    <a:pt x="131" y="25"/>
                  </a:cubicBezTo>
                  <a:cubicBezTo>
                    <a:pt x="144" y="40"/>
                    <a:pt x="150" y="57"/>
                    <a:pt x="150" y="76"/>
                  </a:cubicBezTo>
                  <a:cubicBezTo>
                    <a:pt x="150" y="98"/>
                    <a:pt x="142" y="117"/>
                    <a:pt x="126" y="132"/>
                  </a:cubicBezTo>
                  <a:cubicBezTo>
                    <a:pt x="112" y="145"/>
                    <a:pt x="94" y="151"/>
                    <a:pt x="74" y="151"/>
                  </a:cubicBezTo>
                  <a:cubicBezTo>
                    <a:pt x="52" y="151"/>
                    <a:pt x="33" y="143"/>
                    <a:pt x="19" y="127"/>
                  </a:cubicBezTo>
                  <a:cubicBezTo>
                    <a:pt x="6" y="112"/>
                    <a:pt x="0" y="95"/>
                    <a:pt x="0" y="75"/>
                  </a:cubicBezTo>
                  <a:cubicBezTo>
                    <a:pt x="0" y="53"/>
                    <a:pt x="8" y="35"/>
                    <a:pt x="24" y="20"/>
                  </a:cubicBezTo>
                  <a:cubicBezTo>
                    <a:pt x="38" y="7"/>
                    <a:pt x="55" y="0"/>
                    <a:pt x="75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987"/>
                    <a:pt x="138" y="987"/>
                    <a:pt x="138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54"/>
            <p:cNvSpPr>
              <a:spLocks/>
            </p:cNvSpPr>
            <p:nvPr userDrawn="1"/>
          </p:nvSpPr>
          <p:spPr bwMode="gray">
            <a:xfrm>
              <a:off x="7692708" y="773113"/>
              <a:ext cx="49213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89" y="0"/>
                </a:cxn>
                <a:cxn ang="0">
                  <a:pos x="526" y="113"/>
                </a:cxn>
                <a:cxn ang="0">
                  <a:pos x="548" y="299"/>
                </a:cxn>
                <a:cxn ang="0">
                  <a:pos x="548" y="742"/>
                </a:cxn>
                <a:cxn ang="0">
                  <a:pos x="424" y="742"/>
                </a:cxn>
                <a:cxn ang="0">
                  <a:pos x="424" y="306"/>
                </a:cxn>
                <a:cxn ang="0">
                  <a:pos x="403" y="134"/>
                </a:cxn>
                <a:cxn ang="0">
                  <a:pos x="277" y="74"/>
                </a:cxn>
                <a:cxn ang="0">
                  <a:pos x="123" y="90"/>
                </a:cxn>
                <a:cxn ang="0">
                  <a:pos x="123" y="742"/>
                </a:cxn>
                <a:cxn ang="0">
                  <a:pos x="0" y="742"/>
                </a:cxn>
              </a:cxnLst>
              <a:rect l="0" t="0" r="r" b="b"/>
              <a:pathLst>
                <a:path w="548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4" y="9"/>
                    <a:pt x="210" y="0"/>
                    <a:pt x="289" y="0"/>
                  </a:cubicBezTo>
                  <a:cubicBezTo>
                    <a:pt x="415" y="0"/>
                    <a:pt x="494" y="38"/>
                    <a:pt x="526" y="113"/>
                  </a:cubicBezTo>
                  <a:cubicBezTo>
                    <a:pt x="541" y="149"/>
                    <a:pt x="548" y="210"/>
                    <a:pt x="548" y="299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424" y="742"/>
                    <a:pt x="424" y="742"/>
                    <a:pt x="424" y="742"/>
                  </a:cubicBezTo>
                  <a:cubicBezTo>
                    <a:pt x="424" y="306"/>
                    <a:pt x="424" y="306"/>
                    <a:pt x="424" y="306"/>
                  </a:cubicBezTo>
                  <a:cubicBezTo>
                    <a:pt x="424" y="221"/>
                    <a:pt x="417" y="163"/>
                    <a:pt x="403" y="134"/>
                  </a:cubicBezTo>
                  <a:cubicBezTo>
                    <a:pt x="382" y="94"/>
                    <a:pt x="341" y="74"/>
                    <a:pt x="277" y="74"/>
                  </a:cubicBezTo>
                  <a:cubicBezTo>
                    <a:pt x="227" y="74"/>
                    <a:pt x="176" y="80"/>
                    <a:pt x="123" y="90"/>
                  </a:cubicBezTo>
                  <a:cubicBezTo>
                    <a:pt x="123" y="742"/>
                    <a:pt x="123" y="742"/>
                    <a:pt x="123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8" name="Freeform 55"/>
            <p:cNvSpPr>
              <a:spLocks noEditPoints="1"/>
            </p:cNvSpPr>
            <p:nvPr userDrawn="1"/>
          </p:nvSpPr>
          <p:spPr bwMode="gray">
            <a:xfrm>
              <a:off x="7756208" y="773113"/>
              <a:ext cx="50800" cy="98425"/>
            </a:xfrm>
            <a:custGeom>
              <a:avLst/>
              <a:gdLst/>
              <a:ahLst/>
              <a:cxnLst>
                <a:cxn ang="0">
                  <a:pos x="445" y="677"/>
                </a:cxn>
                <a:cxn ang="0">
                  <a:pos x="399" y="721"/>
                </a:cxn>
                <a:cxn ang="0">
                  <a:pos x="257" y="762"/>
                </a:cxn>
                <a:cxn ang="0">
                  <a:pos x="97" y="708"/>
                </a:cxn>
                <a:cxn ang="0">
                  <a:pos x="0" y="414"/>
                </a:cxn>
                <a:cxn ang="0">
                  <a:pos x="71" y="131"/>
                </a:cxn>
                <a:cxn ang="0">
                  <a:pos x="340" y="0"/>
                </a:cxn>
                <a:cxn ang="0">
                  <a:pos x="569" y="28"/>
                </a:cxn>
                <a:cxn ang="0">
                  <a:pos x="569" y="601"/>
                </a:cxn>
                <a:cxn ang="0">
                  <a:pos x="555" y="843"/>
                </a:cxn>
                <a:cxn ang="0">
                  <a:pos x="422" y="1052"/>
                </a:cxn>
                <a:cxn ang="0">
                  <a:pos x="191" y="1098"/>
                </a:cxn>
                <a:cxn ang="0">
                  <a:pos x="98" y="1092"/>
                </a:cxn>
                <a:cxn ang="0">
                  <a:pos x="98" y="1018"/>
                </a:cxn>
                <a:cxn ang="0">
                  <a:pos x="190" y="1024"/>
                </a:cxn>
                <a:cxn ang="0">
                  <a:pos x="341" y="997"/>
                </a:cxn>
                <a:cxn ang="0">
                  <a:pos x="434" y="858"/>
                </a:cxn>
                <a:cxn ang="0">
                  <a:pos x="445" y="716"/>
                </a:cxn>
                <a:cxn ang="0">
                  <a:pos x="445" y="677"/>
                </a:cxn>
                <a:cxn ang="0">
                  <a:pos x="445" y="81"/>
                </a:cxn>
                <a:cxn ang="0">
                  <a:pos x="353" y="74"/>
                </a:cxn>
                <a:cxn ang="0">
                  <a:pos x="231" y="106"/>
                </a:cxn>
                <a:cxn ang="0">
                  <a:pos x="152" y="233"/>
                </a:cxn>
                <a:cxn ang="0">
                  <a:pos x="126" y="419"/>
                </a:cxn>
                <a:cxn ang="0">
                  <a:pos x="174" y="633"/>
                </a:cxn>
                <a:cxn ang="0">
                  <a:pos x="274" y="687"/>
                </a:cxn>
                <a:cxn ang="0">
                  <a:pos x="371" y="654"/>
                </a:cxn>
                <a:cxn ang="0">
                  <a:pos x="435" y="566"/>
                </a:cxn>
                <a:cxn ang="0">
                  <a:pos x="445" y="483"/>
                </a:cxn>
                <a:cxn ang="0">
                  <a:pos x="445" y="81"/>
                </a:cxn>
              </a:cxnLst>
              <a:rect l="0" t="0" r="r" b="b"/>
              <a:pathLst>
                <a:path w="569" h="1098">
                  <a:moveTo>
                    <a:pt x="445" y="677"/>
                  </a:moveTo>
                  <a:cubicBezTo>
                    <a:pt x="427" y="697"/>
                    <a:pt x="412" y="712"/>
                    <a:pt x="399" y="721"/>
                  </a:cubicBezTo>
                  <a:cubicBezTo>
                    <a:pt x="362" y="748"/>
                    <a:pt x="314" y="762"/>
                    <a:pt x="257" y="762"/>
                  </a:cubicBezTo>
                  <a:cubicBezTo>
                    <a:pt x="192" y="762"/>
                    <a:pt x="139" y="744"/>
                    <a:pt x="97" y="708"/>
                  </a:cubicBezTo>
                  <a:cubicBezTo>
                    <a:pt x="32" y="654"/>
                    <a:pt x="0" y="556"/>
                    <a:pt x="0" y="414"/>
                  </a:cubicBezTo>
                  <a:cubicBezTo>
                    <a:pt x="0" y="300"/>
                    <a:pt x="24" y="206"/>
                    <a:pt x="71" y="131"/>
                  </a:cubicBezTo>
                  <a:cubicBezTo>
                    <a:pt x="126" y="44"/>
                    <a:pt x="216" y="0"/>
                    <a:pt x="340" y="0"/>
                  </a:cubicBezTo>
                  <a:cubicBezTo>
                    <a:pt x="414" y="0"/>
                    <a:pt x="490" y="9"/>
                    <a:pt x="569" y="28"/>
                  </a:cubicBezTo>
                  <a:cubicBezTo>
                    <a:pt x="569" y="601"/>
                    <a:pt x="569" y="601"/>
                    <a:pt x="569" y="601"/>
                  </a:cubicBezTo>
                  <a:cubicBezTo>
                    <a:pt x="569" y="707"/>
                    <a:pt x="564" y="788"/>
                    <a:pt x="555" y="843"/>
                  </a:cubicBezTo>
                  <a:cubicBezTo>
                    <a:pt x="538" y="944"/>
                    <a:pt x="494" y="1013"/>
                    <a:pt x="422" y="1052"/>
                  </a:cubicBezTo>
                  <a:cubicBezTo>
                    <a:pt x="363" y="1083"/>
                    <a:pt x="286" y="1098"/>
                    <a:pt x="191" y="1098"/>
                  </a:cubicBezTo>
                  <a:cubicBezTo>
                    <a:pt x="164" y="1098"/>
                    <a:pt x="133" y="1096"/>
                    <a:pt x="98" y="1092"/>
                  </a:cubicBezTo>
                  <a:cubicBezTo>
                    <a:pt x="98" y="1018"/>
                    <a:pt x="98" y="1018"/>
                    <a:pt x="98" y="1018"/>
                  </a:cubicBezTo>
                  <a:cubicBezTo>
                    <a:pt x="130" y="1022"/>
                    <a:pt x="160" y="1024"/>
                    <a:pt x="190" y="1024"/>
                  </a:cubicBezTo>
                  <a:cubicBezTo>
                    <a:pt x="258" y="1024"/>
                    <a:pt x="308" y="1015"/>
                    <a:pt x="341" y="997"/>
                  </a:cubicBezTo>
                  <a:cubicBezTo>
                    <a:pt x="390" y="971"/>
                    <a:pt x="421" y="924"/>
                    <a:pt x="434" y="858"/>
                  </a:cubicBezTo>
                  <a:cubicBezTo>
                    <a:pt x="442" y="821"/>
                    <a:pt x="445" y="773"/>
                    <a:pt x="445" y="716"/>
                  </a:cubicBezTo>
                  <a:lnTo>
                    <a:pt x="445" y="677"/>
                  </a:lnTo>
                  <a:close/>
                  <a:moveTo>
                    <a:pt x="445" y="81"/>
                  </a:moveTo>
                  <a:cubicBezTo>
                    <a:pt x="411" y="77"/>
                    <a:pt x="380" y="74"/>
                    <a:pt x="353" y="74"/>
                  </a:cubicBezTo>
                  <a:cubicBezTo>
                    <a:pt x="301" y="74"/>
                    <a:pt x="260" y="85"/>
                    <a:pt x="231" y="106"/>
                  </a:cubicBezTo>
                  <a:cubicBezTo>
                    <a:pt x="197" y="130"/>
                    <a:pt x="171" y="173"/>
                    <a:pt x="152" y="233"/>
                  </a:cubicBezTo>
                  <a:cubicBezTo>
                    <a:pt x="135" y="287"/>
                    <a:pt x="126" y="348"/>
                    <a:pt x="126" y="419"/>
                  </a:cubicBezTo>
                  <a:cubicBezTo>
                    <a:pt x="126" y="517"/>
                    <a:pt x="142" y="589"/>
                    <a:pt x="174" y="633"/>
                  </a:cubicBezTo>
                  <a:cubicBezTo>
                    <a:pt x="199" y="669"/>
                    <a:pt x="233" y="687"/>
                    <a:pt x="274" y="687"/>
                  </a:cubicBezTo>
                  <a:cubicBezTo>
                    <a:pt x="308" y="687"/>
                    <a:pt x="341" y="676"/>
                    <a:pt x="371" y="654"/>
                  </a:cubicBezTo>
                  <a:cubicBezTo>
                    <a:pt x="401" y="631"/>
                    <a:pt x="423" y="602"/>
                    <a:pt x="435" y="566"/>
                  </a:cubicBezTo>
                  <a:cubicBezTo>
                    <a:pt x="442" y="547"/>
                    <a:pt x="445" y="520"/>
                    <a:pt x="445" y="483"/>
                  </a:cubicBezTo>
                  <a:lnTo>
                    <a:pt x="445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56"/>
            <p:cNvSpPr>
              <a:spLocks/>
            </p:cNvSpPr>
            <p:nvPr userDrawn="1"/>
          </p:nvSpPr>
          <p:spPr bwMode="gray">
            <a:xfrm>
              <a:off x="7856221" y="758825"/>
              <a:ext cx="28575" cy="80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6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57"/>
            <p:cNvSpPr>
              <a:spLocks noEditPoints="1"/>
            </p:cNvSpPr>
            <p:nvPr userDrawn="1"/>
          </p:nvSpPr>
          <p:spPr bwMode="gray">
            <a:xfrm>
              <a:off x="7894321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2" name="Freeform 58"/>
            <p:cNvSpPr>
              <a:spLocks/>
            </p:cNvSpPr>
            <p:nvPr userDrawn="1"/>
          </p:nvSpPr>
          <p:spPr bwMode="gray">
            <a:xfrm>
              <a:off x="7964171" y="773113"/>
              <a:ext cx="82550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67" y="0"/>
                </a:cxn>
                <a:cxn ang="0">
                  <a:pos x="460" y="46"/>
                </a:cxn>
                <a:cxn ang="0">
                  <a:pos x="691" y="0"/>
                </a:cxn>
                <a:cxn ang="0">
                  <a:pos x="912" y="114"/>
                </a:cxn>
                <a:cxn ang="0">
                  <a:pos x="933" y="299"/>
                </a:cxn>
                <a:cxn ang="0">
                  <a:pos x="933" y="742"/>
                </a:cxn>
                <a:cxn ang="0">
                  <a:pos x="809" y="742"/>
                </a:cxn>
                <a:cxn ang="0">
                  <a:pos x="809" y="306"/>
                </a:cxn>
                <a:cxn ang="0">
                  <a:pos x="790" y="135"/>
                </a:cxn>
                <a:cxn ang="0">
                  <a:pos x="675" y="74"/>
                </a:cxn>
                <a:cxn ang="0">
                  <a:pos x="528" y="108"/>
                </a:cxn>
                <a:cxn ang="0">
                  <a:pos x="528" y="742"/>
                </a:cxn>
                <a:cxn ang="0">
                  <a:pos x="405" y="742"/>
                </a:cxn>
                <a:cxn ang="0">
                  <a:pos x="405" y="301"/>
                </a:cxn>
                <a:cxn ang="0">
                  <a:pos x="385" y="135"/>
                </a:cxn>
                <a:cxn ang="0">
                  <a:pos x="267" y="74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933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3" y="9"/>
                    <a:pt x="202" y="0"/>
                    <a:pt x="267" y="0"/>
                  </a:cubicBezTo>
                  <a:cubicBezTo>
                    <a:pt x="352" y="0"/>
                    <a:pt x="417" y="15"/>
                    <a:pt x="460" y="46"/>
                  </a:cubicBezTo>
                  <a:cubicBezTo>
                    <a:pt x="538" y="15"/>
                    <a:pt x="615" y="0"/>
                    <a:pt x="691" y="0"/>
                  </a:cubicBezTo>
                  <a:cubicBezTo>
                    <a:pt x="808" y="0"/>
                    <a:pt x="881" y="38"/>
                    <a:pt x="912" y="114"/>
                  </a:cubicBezTo>
                  <a:cubicBezTo>
                    <a:pt x="926" y="149"/>
                    <a:pt x="933" y="211"/>
                    <a:pt x="933" y="299"/>
                  </a:cubicBezTo>
                  <a:cubicBezTo>
                    <a:pt x="933" y="742"/>
                    <a:pt x="933" y="742"/>
                    <a:pt x="933" y="742"/>
                  </a:cubicBezTo>
                  <a:cubicBezTo>
                    <a:pt x="809" y="742"/>
                    <a:pt x="809" y="742"/>
                    <a:pt x="809" y="742"/>
                  </a:cubicBezTo>
                  <a:cubicBezTo>
                    <a:pt x="809" y="306"/>
                    <a:pt x="809" y="306"/>
                    <a:pt x="809" y="306"/>
                  </a:cubicBezTo>
                  <a:cubicBezTo>
                    <a:pt x="809" y="222"/>
                    <a:pt x="803" y="164"/>
                    <a:pt x="790" y="135"/>
                  </a:cubicBezTo>
                  <a:cubicBezTo>
                    <a:pt x="771" y="94"/>
                    <a:pt x="733" y="74"/>
                    <a:pt x="675" y="74"/>
                  </a:cubicBezTo>
                  <a:cubicBezTo>
                    <a:pt x="627" y="74"/>
                    <a:pt x="578" y="86"/>
                    <a:pt x="528" y="108"/>
                  </a:cubicBezTo>
                  <a:cubicBezTo>
                    <a:pt x="528" y="742"/>
                    <a:pt x="528" y="742"/>
                    <a:pt x="528" y="742"/>
                  </a:cubicBezTo>
                  <a:cubicBezTo>
                    <a:pt x="405" y="742"/>
                    <a:pt x="405" y="742"/>
                    <a:pt x="405" y="742"/>
                  </a:cubicBezTo>
                  <a:cubicBezTo>
                    <a:pt x="405" y="301"/>
                    <a:pt x="405" y="301"/>
                    <a:pt x="405" y="301"/>
                  </a:cubicBezTo>
                  <a:cubicBezTo>
                    <a:pt x="405" y="219"/>
                    <a:pt x="398" y="164"/>
                    <a:pt x="385" y="135"/>
                  </a:cubicBezTo>
                  <a:cubicBezTo>
                    <a:pt x="366" y="94"/>
                    <a:pt x="327" y="74"/>
                    <a:pt x="267" y="74"/>
                  </a:cubicBezTo>
                  <a:cubicBezTo>
                    <a:pt x="221" y="74"/>
                    <a:pt x="173" y="80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 userDrawn="1"/>
          </p:nvSpPr>
          <p:spPr bwMode="gray">
            <a:xfrm>
              <a:off x="8062596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4" name="Freeform 63"/>
            <p:cNvSpPr>
              <a:spLocks/>
            </p:cNvSpPr>
            <p:nvPr userDrawn="1"/>
          </p:nvSpPr>
          <p:spPr bwMode="gray">
            <a:xfrm>
              <a:off x="8132446" y="773113"/>
              <a:ext cx="26988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5" name="Freeform 64"/>
            <p:cNvSpPr>
              <a:spLocks/>
            </p:cNvSpPr>
            <p:nvPr userDrawn="1"/>
          </p:nvSpPr>
          <p:spPr bwMode="gray">
            <a:xfrm>
              <a:off x="8172133" y="773113"/>
              <a:ext cx="26988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65"/>
            <p:cNvSpPr>
              <a:spLocks noEditPoints="1"/>
            </p:cNvSpPr>
            <p:nvPr userDrawn="1"/>
          </p:nvSpPr>
          <p:spPr bwMode="gray">
            <a:xfrm>
              <a:off x="8207058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5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5" y="762"/>
                  </a:cubicBezTo>
                  <a:cubicBezTo>
                    <a:pt x="102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66"/>
            <p:cNvSpPr>
              <a:spLocks/>
            </p:cNvSpPr>
            <p:nvPr userDrawn="1"/>
          </p:nvSpPr>
          <p:spPr bwMode="gray">
            <a:xfrm>
              <a:off x="8267383" y="774700"/>
              <a:ext cx="82550" cy="65088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4" y="0"/>
                </a:cxn>
                <a:cxn ang="0">
                  <a:pos x="676" y="588"/>
                </a:cxn>
                <a:cxn ang="0">
                  <a:pos x="828" y="0"/>
                </a:cxn>
                <a:cxn ang="0">
                  <a:pos x="929" y="0"/>
                </a:cxn>
                <a:cxn ang="0">
                  <a:pos x="726" y="722"/>
                </a:cxn>
                <a:cxn ang="0">
                  <a:pos x="603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0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29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929" y="0"/>
                    <a:pt x="929" y="0"/>
                    <a:pt x="929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3" y="722"/>
                    <a:pt x="603" y="722"/>
                    <a:pt x="603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7" y="221"/>
                    <a:pt x="478" y="172"/>
                    <a:pt x="468" y="107"/>
                  </a:cubicBezTo>
                  <a:cubicBezTo>
                    <a:pt x="460" y="159"/>
                    <a:pt x="451" y="208"/>
                    <a:pt x="440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8" name="Freeform 67"/>
            <p:cNvSpPr>
              <a:spLocks/>
            </p:cNvSpPr>
            <p:nvPr userDrawn="1"/>
          </p:nvSpPr>
          <p:spPr bwMode="gray">
            <a:xfrm>
              <a:off x="8381683" y="774700"/>
              <a:ext cx="82550" cy="65088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5" y="0"/>
                </a:cxn>
                <a:cxn ang="0">
                  <a:pos x="676" y="588"/>
                </a:cxn>
                <a:cxn ang="0">
                  <a:pos x="829" y="0"/>
                </a:cxn>
                <a:cxn ang="0">
                  <a:pos x="930" y="0"/>
                </a:cxn>
                <a:cxn ang="0">
                  <a:pos x="726" y="722"/>
                </a:cxn>
                <a:cxn ang="0">
                  <a:pos x="604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1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30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4" y="722"/>
                    <a:pt x="604" y="722"/>
                    <a:pt x="604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8" y="221"/>
                    <a:pt x="479" y="172"/>
                    <a:pt x="468" y="107"/>
                  </a:cubicBezTo>
                  <a:cubicBezTo>
                    <a:pt x="460" y="159"/>
                    <a:pt x="451" y="208"/>
                    <a:pt x="441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9" name="Freeform 68"/>
            <p:cNvSpPr>
              <a:spLocks noEditPoints="1"/>
            </p:cNvSpPr>
            <p:nvPr userDrawn="1"/>
          </p:nvSpPr>
          <p:spPr bwMode="gray">
            <a:xfrm>
              <a:off x="8475346" y="752475"/>
              <a:ext cx="14288" cy="8731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32" y="25"/>
                </a:cxn>
                <a:cxn ang="0">
                  <a:pos x="151" y="76"/>
                </a:cxn>
                <a:cxn ang="0">
                  <a:pos x="126" y="132"/>
                </a:cxn>
                <a:cxn ang="0">
                  <a:pos x="75" y="151"/>
                </a:cxn>
                <a:cxn ang="0">
                  <a:pos x="20" y="127"/>
                </a:cxn>
                <a:cxn ang="0">
                  <a:pos x="0" y="75"/>
                </a:cxn>
                <a:cxn ang="0">
                  <a:pos x="25" y="20"/>
                </a:cxn>
                <a:cxn ang="0">
                  <a:pos x="76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9" y="265"/>
                </a:cxn>
                <a:cxn ang="0">
                  <a:pos x="139" y="987"/>
                </a:cxn>
                <a:cxn ang="0">
                  <a:pos x="15" y="987"/>
                </a:cxn>
              </a:cxnLst>
              <a:rect l="0" t="0" r="r" b="b"/>
              <a:pathLst>
                <a:path w="151" h="987">
                  <a:moveTo>
                    <a:pt x="76" y="0"/>
                  </a:moveTo>
                  <a:cubicBezTo>
                    <a:pt x="98" y="0"/>
                    <a:pt x="117" y="9"/>
                    <a:pt x="132" y="25"/>
                  </a:cubicBezTo>
                  <a:cubicBezTo>
                    <a:pt x="145" y="40"/>
                    <a:pt x="151" y="57"/>
                    <a:pt x="151" y="76"/>
                  </a:cubicBezTo>
                  <a:cubicBezTo>
                    <a:pt x="151" y="98"/>
                    <a:pt x="143" y="117"/>
                    <a:pt x="126" y="132"/>
                  </a:cubicBezTo>
                  <a:cubicBezTo>
                    <a:pt x="112" y="145"/>
                    <a:pt x="95" y="151"/>
                    <a:pt x="75" y="151"/>
                  </a:cubicBezTo>
                  <a:cubicBezTo>
                    <a:pt x="53" y="151"/>
                    <a:pt x="34" y="143"/>
                    <a:pt x="20" y="127"/>
                  </a:cubicBezTo>
                  <a:cubicBezTo>
                    <a:pt x="7" y="112"/>
                    <a:pt x="0" y="95"/>
                    <a:pt x="0" y="75"/>
                  </a:cubicBezTo>
                  <a:cubicBezTo>
                    <a:pt x="0" y="53"/>
                    <a:pt x="9" y="35"/>
                    <a:pt x="25" y="20"/>
                  </a:cubicBezTo>
                  <a:cubicBezTo>
                    <a:pt x="39" y="7"/>
                    <a:pt x="56" y="0"/>
                    <a:pt x="76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39" y="987"/>
                    <a:pt x="139" y="987"/>
                    <a:pt x="139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0" name="Freeform 69"/>
            <p:cNvSpPr>
              <a:spLocks/>
            </p:cNvSpPr>
            <p:nvPr userDrawn="1"/>
          </p:nvSpPr>
          <p:spPr bwMode="gray">
            <a:xfrm>
              <a:off x="8508683" y="758825"/>
              <a:ext cx="28575" cy="80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5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70"/>
            <p:cNvSpPr>
              <a:spLocks/>
            </p:cNvSpPr>
            <p:nvPr userDrawn="1"/>
          </p:nvSpPr>
          <p:spPr bwMode="gray">
            <a:xfrm>
              <a:off x="8549958" y="742950"/>
              <a:ext cx="49213" cy="96838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71"/>
            <p:cNvSpPr>
              <a:spLocks/>
            </p:cNvSpPr>
            <p:nvPr userDrawn="1"/>
          </p:nvSpPr>
          <p:spPr bwMode="gray">
            <a:xfrm>
              <a:off x="8638858" y="774700"/>
              <a:ext cx="53975" cy="95250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8" y="33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14" y="60"/>
                </a:cxn>
                <a:cxn ang="0">
                  <a:pos x="8" y="60"/>
                </a:cxn>
                <a:cxn ang="0">
                  <a:pos x="15" y="41"/>
                </a:cxn>
              </a:cxnLst>
              <a:rect l="0" t="0" r="r" b="b"/>
              <a:pathLst>
                <a:path w="34" h="60">
                  <a:moveTo>
                    <a:pt x="15" y="41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8" y="3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4" y="60"/>
                  </a:lnTo>
                  <a:lnTo>
                    <a:pt x="8" y="6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 userDrawn="1"/>
          </p:nvSpPr>
          <p:spPr bwMode="gray">
            <a:xfrm>
              <a:off x="8699183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5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5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73"/>
            <p:cNvSpPr>
              <a:spLocks/>
            </p:cNvSpPr>
            <p:nvPr userDrawn="1"/>
          </p:nvSpPr>
          <p:spPr bwMode="gray">
            <a:xfrm>
              <a:off x="8769033" y="774700"/>
              <a:ext cx="46038" cy="6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445"/>
                </a:cxn>
                <a:cxn ang="0">
                  <a:pos x="145" y="609"/>
                </a:cxn>
                <a:cxn ang="0">
                  <a:pos x="197" y="656"/>
                </a:cxn>
                <a:cxn ang="0">
                  <a:pos x="276" y="667"/>
                </a:cxn>
                <a:cxn ang="0">
                  <a:pos x="403" y="648"/>
                </a:cxn>
                <a:cxn ang="0">
                  <a:pos x="403" y="0"/>
                </a:cxn>
                <a:cxn ang="0">
                  <a:pos x="527" y="0"/>
                </a:cxn>
                <a:cxn ang="0">
                  <a:pos x="527" y="710"/>
                </a:cxn>
                <a:cxn ang="0">
                  <a:pos x="269" y="742"/>
                </a:cxn>
                <a:cxn ang="0">
                  <a:pos x="86" y="703"/>
                </a:cxn>
                <a:cxn ang="0">
                  <a:pos x="6" y="567"/>
                </a:cxn>
                <a:cxn ang="0">
                  <a:pos x="0" y="454"/>
                </a:cxn>
                <a:cxn ang="0">
                  <a:pos x="0" y="0"/>
                </a:cxn>
              </a:cxnLst>
              <a:rect l="0" t="0" r="r" b="b"/>
              <a:pathLst>
                <a:path w="527" h="742">
                  <a:moveTo>
                    <a:pt x="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527"/>
                    <a:pt x="131" y="582"/>
                    <a:pt x="145" y="609"/>
                  </a:cubicBezTo>
                  <a:cubicBezTo>
                    <a:pt x="157" y="632"/>
                    <a:pt x="174" y="648"/>
                    <a:pt x="197" y="656"/>
                  </a:cubicBezTo>
                  <a:cubicBezTo>
                    <a:pt x="216" y="663"/>
                    <a:pt x="242" y="667"/>
                    <a:pt x="276" y="667"/>
                  </a:cubicBezTo>
                  <a:cubicBezTo>
                    <a:pt x="317" y="667"/>
                    <a:pt x="359" y="661"/>
                    <a:pt x="403" y="648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27" y="710"/>
                    <a:pt x="527" y="710"/>
                    <a:pt x="527" y="710"/>
                  </a:cubicBezTo>
                  <a:cubicBezTo>
                    <a:pt x="435" y="731"/>
                    <a:pt x="349" y="742"/>
                    <a:pt x="269" y="742"/>
                  </a:cubicBezTo>
                  <a:cubicBezTo>
                    <a:pt x="187" y="742"/>
                    <a:pt x="126" y="729"/>
                    <a:pt x="86" y="703"/>
                  </a:cubicBezTo>
                  <a:cubicBezTo>
                    <a:pt x="41" y="674"/>
                    <a:pt x="14" y="629"/>
                    <a:pt x="6" y="567"/>
                  </a:cubicBezTo>
                  <a:cubicBezTo>
                    <a:pt x="2" y="539"/>
                    <a:pt x="0" y="501"/>
                    <a:pt x="0" y="4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grpSp>
          <p:nvGrpSpPr>
            <p:cNvPr id="75" name="Group 129"/>
            <p:cNvGrpSpPr/>
            <p:nvPr userDrawn="1"/>
          </p:nvGrpSpPr>
          <p:grpSpPr bwMode="gray">
            <a:xfrm>
              <a:off x="7792721" y="157163"/>
              <a:ext cx="1038225" cy="504825"/>
              <a:chOff x="7792721" y="157163"/>
              <a:chExt cx="1038225" cy="504825"/>
            </a:xfrm>
          </p:grpSpPr>
          <p:sp>
            <p:nvSpPr>
              <p:cNvPr id="76" name="Freeform 71"/>
              <p:cNvSpPr>
                <a:spLocks/>
              </p:cNvSpPr>
              <p:nvPr userDrawn="1"/>
            </p:nvSpPr>
            <p:spPr bwMode="gray">
              <a:xfrm>
                <a:off x="8135621" y="157163"/>
                <a:ext cx="209550" cy="161925"/>
              </a:xfrm>
              <a:custGeom>
                <a:avLst/>
                <a:gdLst/>
                <a:ahLst/>
                <a:cxnLst>
                  <a:cxn ang="0">
                    <a:pos x="961" y="764"/>
                  </a:cxn>
                  <a:cxn ang="0">
                    <a:pos x="599" y="642"/>
                  </a:cxn>
                  <a:cxn ang="0">
                    <a:pos x="1" y="1235"/>
                  </a:cxn>
                  <a:cxn ang="0">
                    <a:pos x="599" y="1825"/>
                  </a:cxn>
                  <a:cxn ang="0">
                    <a:pos x="1053" y="1619"/>
                  </a:cxn>
                  <a:cxn ang="0">
                    <a:pos x="1053" y="1293"/>
                  </a:cxn>
                  <a:cxn ang="0">
                    <a:pos x="771" y="1568"/>
                  </a:cxn>
                  <a:cxn ang="0">
                    <a:pos x="599" y="1604"/>
                  </a:cxn>
                  <a:cxn ang="0">
                    <a:pos x="225" y="1235"/>
                  </a:cxn>
                  <a:cxn ang="0">
                    <a:pos x="599" y="863"/>
                  </a:cxn>
                  <a:cxn ang="0">
                    <a:pos x="861" y="972"/>
                  </a:cxn>
                  <a:cxn ang="0">
                    <a:pos x="1093" y="1239"/>
                  </a:cxn>
                  <a:cxn ang="0">
                    <a:pos x="1630" y="1473"/>
                  </a:cxn>
                  <a:cxn ang="0">
                    <a:pos x="2365" y="741"/>
                  </a:cxn>
                  <a:cxn ang="0">
                    <a:pos x="1630" y="0"/>
                  </a:cxn>
                  <a:cxn ang="0">
                    <a:pos x="1053" y="295"/>
                  </a:cxn>
                  <a:cxn ang="0">
                    <a:pos x="1053" y="735"/>
                  </a:cxn>
                  <a:cxn ang="0">
                    <a:pos x="1630" y="232"/>
                  </a:cxn>
                  <a:cxn ang="0">
                    <a:pos x="2134" y="741"/>
                  </a:cxn>
                  <a:cxn ang="0">
                    <a:pos x="1630" y="1245"/>
                  </a:cxn>
                  <a:cxn ang="0">
                    <a:pos x="1303" y="1125"/>
                  </a:cxn>
                  <a:cxn ang="0">
                    <a:pos x="961" y="764"/>
                  </a:cxn>
                </a:cxnLst>
                <a:rect l="0" t="0" r="r" b="b"/>
                <a:pathLst>
                  <a:path w="2365" h="1825">
                    <a:moveTo>
                      <a:pt x="961" y="764"/>
                    </a:moveTo>
                    <a:cubicBezTo>
                      <a:pt x="875" y="688"/>
                      <a:pt x="736" y="643"/>
                      <a:pt x="599" y="642"/>
                    </a:cubicBezTo>
                    <a:cubicBezTo>
                      <a:pt x="270" y="641"/>
                      <a:pt x="2" y="900"/>
                      <a:pt x="1" y="1235"/>
                    </a:cubicBezTo>
                    <a:cubicBezTo>
                      <a:pt x="0" y="1563"/>
                      <a:pt x="270" y="1824"/>
                      <a:pt x="599" y="1825"/>
                    </a:cubicBezTo>
                    <a:cubicBezTo>
                      <a:pt x="783" y="1825"/>
                      <a:pt x="943" y="1751"/>
                      <a:pt x="1053" y="1619"/>
                    </a:cubicBezTo>
                    <a:cubicBezTo>
                      <a:pt x="1053" y="1293"/>
                      <a:pt x="1053" y="1293"/>
                      <a:pt x="1053" y="1293"/>
                    </a:cubicBezTo>
                    <a:cubicBezTo>
                      <a:pt x="994" y="1394"/>
                      <a:pt x="877" y="1524"/>
                      <a:pt x="771" y="1568"/>
                    </a:cubicBezTo>
                    <a:cubicBezTo>
                      <a:pt x="717" y="1590"/>
                      <a:pt x="662" y="1604"/>
                      <a:pt x="599" y="1604"/>
                    </a:cubicBezTo>
                    <a:cubicBezTo>
                      <a:pt x="394" y="1604"/>
                      <a:pt x="225" y="1445"/>
                      <a:pt x="225" y="1235"/>
                    </a:cubicBezTo>
                    <a:cubicBezTo>
                      <a:pt x="225" y="1041"/>
                      <a:pt x="380" y="862"/>
                      <a:pt x="599" y="863"/>
                    </a:cubicBezTo>
                    <a:cubicBezTo>
                      <a:pt x="701" y="863"/>
                      <a:pt x="793" y="905"/>
                      <a:pt x="861" y="972"/>
                    </a:cubicBezTo>
                    <a:cubicBezTo>
                      <a:pt x="931" y="1040"/>
                      <a:pt x="1041" y="1183"/>
                      <a:pt x="1093" y="1239"/>
                    </a:cubicBezTo>
                    <a:cubicBezTo>
                      <a:pt x="1227" y="1383"/>
                      <a:pt x="1419" y="1473"/>
                      <a:pt x="1630" y="1473"/>
                    </a:cubicBezTo>
                    <a:cubicBezTo>
                      <a:pt x="2036" y="1474"/>
                      <a:pt x="2365" y="1146"/>
                      <a:pt x="2365" y="741"/>
                    </a:cubicBezTo>
                    <a:cubicBezTo>
                      <a:pt x="2365" y="336"/>
                      <a:pt x="2035" y="0"/>
                      <a:pt x="1630" y="0"/>
                    </a:cubicBezTo>
                    <a:cubicBezTo>
                      <a:pt x="1395" y="0"/>
                      <a:pt x="1187" y="122"/>
                      <a:pt x="1053" y="295"/>
                    </a:cubicBezTo>
                    <a:cubicBezTo>
                      <a:pt x="1053" y="735"/>
                      <a:pt x="1053" y="735"/>
                      <a:pt x="1053" y="735"/>
                    </a:cubicBezTo>
                    <a:cubicBezTo>
                      <a:pt x="1155" y="455"/>
                      <a:pt x="1340" y="232"/>
                      <a:pt x="1630" y="232"/>
                    </a:cubicBezTo>
                    <a:cubicBezTo>
                      <a:pt x="1909" y="232"/>
                      <a:pt x="2135" y="463"/>
                      <a:pt x="2134" y="741"/>
                    </a:cubicBezTo>
                    <a:cubicBezTo>
                      <a:pt x="2134" y="1020"/>
                      <a:pt x="1909" y="1246"/>
                      <a:pt x="1630" y="1245"/>
                    </a:cubicBezTo>
                    <a:cubicBezTo>
                      <a:pt x="1506" y="1244"/>
                      <a:pt x="1391" y="1199"/>
                      <a:pt x="1303" y="1125"/>
                    </a:cubicBezTo>
                    <a:cubicBezTo>
                      <a:pt x="1194" y="1040"/>
                      <a:pt x="1074" y="860"/>
                      <a:pt x="961" y="76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Freeform 72"/>
              <p:cNvSpPr>
                <a:spLocks/>
              </p:cNvSpPr>
              <p:nvPr userDrawn="1"/>
            </p:nvSpPr>
            <p:spPr bwMode="gray">
              <a:xfrm>
                <a:off x="7792721" y="333375"/>
                <a:ext cx="144463" cy="234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24" y="0"/>
                  </a:cxn>
                  <a:cxn ang="0">
                    <a:pos x="1624" y="452"/>
                  </a:cxn>
                  <a:cxn ang="0">
                    <a:pos x="1365" y="273"/>
                  </a:cxn>
                  <a:cxn ang="0">
                    <a:pos x="613" y="273"/>
                  </a:cxn>
                  <a:cxn ang="0">
                    <a:pos x="613" y="1053"/>
                  </a:cxn>
                  <a:cxn ang="0">
                    <a:pos x="1428" y="1053"/>
                  </a:cxn>
                  <a:cxn ang="0">
                    <a:pos x="1428" y="1467"/>
                  </a:cxn>
                  <a:cxn ang="0">
                    <a:pos x="1205" y="1335"/>
                  </a:cxn>
                  <a:cxn ang="0">
                    <a:pos x="613" y="1335"/>
                  </a:cxn>
                  <a:cxn ang="0">
                    <a:pos x="613" y="2401"/>
                  </a:cxn>
                  <a:cxn ang="0">
                    <a:pos x="784" y="2651"/>
                  </a:cxn>
                  <a:cxn ang="0">
                    <a:pos x="11" y="2651"/>
                  </a:cxn>
                  <a:cxn ang="0">
                    <a:pos x="173" y="2401"/>
                  </a:cxn>
                  <a:cxn ang="0">
                    <a:pos x="173" y="278"/>
                  </a:cxn>
                  <a:cxn ang="0">
                    <a:pos x="0" y="0"/>
                  </a:cxn>
                </a:cxnLst>
                <a:rect l="0" t="0" r="r" b="b"/>
                <a:pathLst>
                  <a:path w="1624" h="2651">
                    <a:moveTo>
                      <a:pt x="0" y="0"/>
                    </a:moveTo>
                    <a:cubicBezTo>
                      <a:pt x="1624" y="0"/>
                      <a:pt x="1624" y="0"/>
                      <a:pt x="1624" y="0"/>
                    </a:cubicBezTo>
                    <a:cubicBezTo>
                      <a:pt x="1624" y="452"/>
                      <a:pt x="1624" y="452"/>
                      <a:pt x="1624" y="452"/>
                    </a:cubicBezTo>
                    <a:cubicBezTo>
                      <a:pt x="1624" y="452"/>
                      <a:pt x="1540" y="274"/>
                      <a:pt x="1365" y="273"/>
                    </a:cubicBezTo>
                    <a:cubicBezTo>
                      <a:pt x="613" y="273"/>
                      <a:pt x="613" y="273"/>
                      <a:pt x="613" y="273"/>
                    </a:cubicBezTo>
                    <a:cubicBezTo>
                      <a:pt x="613" y="1053"/>
                      <a:pt x="613" y="1053"/>
                      <a:pt x="613" y="1053"/>
                    </a:cubicBezTo>
                    <a:cubicBezTo>
                      <a:pt x="1428" y="1053"/>
                      <a:pt x="1428" y="1053"/>
                      <a:pt x="1428" y="1053"/>
                    </a:cubicBezTo>
                    <a:cubicBezTo>
                      <a:pt x="1428" y="1467"/>
                      <a:pt x="1428" y="1467"/>
                      <a:pt x="1428" y="1467"/>
                    </a:cubicBezTo>
                    <a:cubicBezTo>
                      <a:pt x="1428" y="1467"/>
                      <a:pt x="1402" y="1335"/>
                      <a:pt x="1205" y="1335"/>
                    </a:cubicBezTo>
                    <a:cubicBezTo>
                      <a:pt x="613" y="1335"/>
                      <a:pt x="613" y="1335"/>
                      <a:pt x="613" y="1335"/>
                    </a:cubicBezTo>
                    <a:cubicBezTo>
                      <a:pt x="613" y="2401"/>
                      <a:pt x="613" y="2401"/>
                      <a:pt x="613" y="2401"/>
                    </a:cubicBezTo>
                    <a:cubicBezTo>
                      <a:pt x="613" y="2558"/>
                      <a:pt x="784" y="2651"/>
                      <a:pt x="784" y="2651"/>
                    </a:cubicBezTo>
                    <a:cubicBezTo>
                      <a:pt x="11" y="2651"/>
                      <a:pt x="11" y="2651"/>
                      <a:pt x="11" y="2651"/>
                    </a:cubicBezTo>
                    <a:cubicBezTo>
                      <a:pt x="11" y="2651"/>
                      <a:pt x="173" y="2569"/>
                      <a:pt x="173" y="2401"/>
                    </a:cubicBezTo>
                    <a:cubicBezTo>
                      <a:pt x="173" y="278"/>
                      <a:pt x="173" y="278"/>
                      <a:pt x="173" y="278"/>
                    </a:cubicBezTo>
                    <a:cubicBezTo>
                      <a:pt x="173" y="9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Freeform 73"/>
              <p:cNvSpPr>
                <a:spLocks/>
              </p:cNvSpPr>
              <p:nvPr userDrawn="1"/>
            </p:nvSpPr>
            <p:spPr bwMode="gray">
              <a:xfrm>
                <a:off x="8134033" y="333375"/>
                <a:ext cx="95250" cy="328613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1072" y="0"/>
                  </a:cxn>
                  <a:cxn ang="0">
                    <a:pos x="887" y="230"/>
                  </a:cxn>
                  <a:cxn ang="0">
                    <a:pos x="887" y="2717"/>
                  </a:cxn>
                  <a:cxn ang="0">
                    <a:pos x="0" y="3693"/>
                  </a:cxn>
                  <a:cxn ang="0">
                    <a:pos x="423" y="2717"/>
                  </a:cxn>
                  <a:cxn ang="0">
                    <a:pos x="423" y="230"/>
                  </a:cxn>
                  <a:cxn ang="0">
                    <a:pos x="246" y="0"/>
                  </a:cxn>
                </a:cxnLst>
                <a:rect l="0" t="0" r="r" b="b"/>
                <a:pathLst>
                  <a:path w="1072" h="3696">
                    <a:moveTo>
                      <a:pt x="246" y="0"/>
                    </a:moveTo>
                    <a:cubicBezTo>
                      <a:pt x="1072" y="0"/>
                      <a:pt x="1072" y="0"/>
                      <a:pt x="1072" y="0"/>
                    </a:cubicBezTo>
                    <a:cubicBezTo>
                      <a:pt x="1072" y="0"/>
                      <a:pt x="887" y="87"/>
                      <a:pt x="887" y="230"/>
                    </a:cubicBezTo>
                    <a:cubicBezTo>
                      <a:pt x="887" y="2717"/>
                      <a:pt x="887" y="2717"/>
                      <a:pt x="887" y="2717"/>
                    </a:cubicBezTo>
                    <a:cubicBezTo>
                      <a:pt x="887" y="3558"/>
                      <a:pt x="44" y="3696"/>
                      <a:pt x="0" y="3693"/>
                    </a:cubicBezTo>
                    <a:cubicBezTo>
                      <a:pt x="72" y="3647"/>
                      <a:pt x="422" y="3349"/>
                      <a:pt x="423" y="2717"/>
                    </a:cubicBezTo>
                    <a:cubicBezTo>
                      <a:pt x="423" y="230"/>
                      <a:pt x="423" y="230"/>
                      <a:pt x="423" y="230"/>
                    </a:cubicBezTo>
                    <a:cubicBezTo>
                      <a:pt x="424" y="96"/>
                      <a:pt x="246" y="0"/>
                      <a:pt x="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Freeform 74"/>
              <p:cNvSpPr>
                <a:spLocks/>
              </p:cNvSpPr>
              <p:nvPr userDrawn="1"/>
            </p:nvSpPr>
            <p:spPr bwMode="gray">
              <a:xfrm>
                <a:off x="8238808" y="333375"/>
                <a:ext cx="74613" cy="234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8" y="0"/>
                  </a:cxn>
                  <a:cxn ang="0">
                    <a:pos x="645" y="235"/>
                  </a:cxn>
                  <a:cxn ang="0">
                    <a:pos x="645" y="2401"/>
                  </a:cxn>
                  <a:cxn ang="0">
                    <a:pos x="828" y="2653"/>
                  </a:cxn>
                  <a:cxn ang="0">
                    <a:pos x="0" y="2653"/>
                  </a:cxn>
                  <a:cxn ang="0">
                    <a:pos x="184" y="2401"/>
                  </a:cxn>
                  <a:cxn ang="0">
                    <a:pos x="184" y="235"/>
                  </a:cxn>
                  <a:cxn ang="0">
                    <a:pos x="0" y="0"/>
                  </a:cxn>
                </a:cxnLst>
                <a:rect l="0" t="0" r="r" b="b"/>
                <a:pathLst>
                  <a:path w="828" h="2653">
                    <a:moveTo>
                      <a:pt x="0" y="0"/>
                    </a:moveTo>
                    <a:cubicBezTo>
                      <a:pt x="828" y="0"/>
                      <a:pt x="828" y="0"/>
                      <a:pt x="828" y="0"/>
                    </a:cubicBezTo>
                    <a:cubicBezTo>
                      <a:pt x="828" y="0"/>
                      <a:pt x="645" y="89"/>
                      <a:pt x="645" y="235"/>
                    </a:cubicBezTo>
                    <a:cubicBezTo>
                      <a:pt x="645" y="2401"/>
                      <a:pt x="645" y="2401"/>
                      <a:pt x="645" y="2401"/>
                    </a:cubicBezTo>
                    <a:cubicBezTo>
                      <a:pt x="645" y="2556"/>
                      <a:pt x="828" y="2653"/>
                      <a:pt x="828" y="2653"/>
                    </a:cubicBezTo>
                    <a:cubicBezTo>
                      <a:pt x="0" y="2653"/>
                      <a:pt x="0" y="2653"/>
                      <a:pt x="0" y="2653"/>
                    </a:cubicBezTo>
                    <a:cubicBezTo>
                      <a:pt x="0" y="2653"/>
                      <a:pt x="184" y="2557"/>
                      <a:pt x="184" y="2401"/>
                    </a:cubicBezTo>
                    <a:cubicBezTo>
                      <a:pt x="184" y="235"/>
                      <a:pt x="184" y="235"/>
                      <a:pt x="184" y="235"/>
                    </a:cubicBezTo>
                    <a:cubicBezTo>
                      <a:pt x="184" y="8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Freeform 75"/>
              <p:cNvSpPr>
                <a:spLocks/>
              </p:cNvSpPr>
              <p:nvPr userDrawn="1"/>
            </p:nvSpPr>
            <p:spPr bwMode="gray">
              <a:xfrm>
                <a:off x="8313421" y="333375"/>
                <a:ext cx="176213" cy="234950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1984" y="0"/>
                  </a:cxn>
                  <a:cxn ang="0">
                    <a:pos x="1829" y="482"/>
                  </a:cxn>
                  <a:cxn ang="0">
                    <a:pos x="1607" y="279"/>
                  </a:cxn>
                  <a:cxn ang="0">
                    <a:pos x="1229" y="279"/>
                  </a:cxn>
                  <a:cxn ang="0">
                    <a:pos x="1229" y="2401"/>
                  </a:cxn>
                  <a:cxn ang="0">
                    <a:pos x="1407" y="2651"/>
                  </a:cxn>
                  <a:cxn ang="0">
                    <a:pos x="595" y="2651"/>
                  </a:cxn>
                  <a:cxn ang="0">
                    <a:pos x="771" y="2401"/>
                  </a:cxn>
                  <a:cxn ang="0">
                    <a:pos x="771" y="279"/>
                  </a:cxn>
                  <a:cxn ang="0">
                    <a:pos x="315" y="279"/>
                  </a:cxn>
                  <a:cxn ang="0">
                    <a:pos x="0" y="522"/>
                  </a:cxn>
                  <a:cxn ang="0">
                    <a:pos x="161" y="0"/>
                  </a:cxn>
                </a:cxnLst>
                <a:rect l="0" t="0" r="r" b="b"/>
                <a:pathLst>
                  <a:path w="1984" h="2651">
                    <a:moveTo>
                      <a:pt x="161" y="0"/>
                    </a:moveTo>
                    <a:cubicBezTo>
                      <a:pt x="1984" y="0"/>
                      <a:pt x="1984" y="0"/>
                      <a:pt x="1984" y="0"/>
                    </a:cubicBezTo>
                    <a:cubicBezTo>
                      <a:pt x="1829" y="482"/>
                      <a:pt x="1829" y="482"/>
                      <a:pt x="1829" y="482"/>
                    </a:cubicBezTo>
                    <a:cubicBezTo>
                      <a:pt x="1829" y="482"/>
                      <a:pt x="1783" y="279"/>
                      <a:pt x="1607" y="279"/>
                    </a:cubicBezTo>
                    <a:cubicBezTo>
                      <a:pt x="1229" y="279"/>
                      <a:pt x="1229" y="279"/>
                      <a:pt x="1229" y="279"/>
                    </a:cubicBezTo>
                    <a:cubicBezTo>
                      <a:pt x="1229" y="2401"/>
                      <a:pt x="1229" y="2401"/>
                      <a:pt x="1229" y="2401"/>
                    </a:cubicBezTo>
                    <a:cubicBezTo>
                      <a:pt x="1229" y="2535"/>
                      <a:pt x="1407" y="2651"/>
                      <a:pt x="1407" y="2651"/>
                    </a:cubicBezTo>
                    <a:cubicBezTo>
                      <a:pt x="595" y="2651"/>
                      <a:pt x="595" y="2651"/>
                      <a:pt x="595" y="2651"/>
                    </a:cubicBezTo>
                    <a:cubicBezTo>
                      <a:pt x="595" y="2651"/>
                      <a:pt x="771" y="2547"/>
                      <a:pt x="771" y="2401"/>
                    </a:cubicBezTo>
                    <a:cubicBezTo>
                      <a:pt x="771" y="279"/>
                      <a:pt x="771" y="279"/>
                      <a:pt x="771" y="279"/>
                    </a:cubicBezTo>
                    <a:cubicBezTo>
                      <a:pt x="315" y="279"/>
                      <a:pt x="315" y="279"/>
                      <a:pt x="315" y="279"/>
                    </a:cubicBezTo>
                    <a:cubicBezTo>
                      <a:pt x="185" y="280"/>
                      <a:pt x="0" y="522"/>
                      <a:pt x="0" y="522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Freeform 76"/>
              <p:cNvSpPr>
                <a:spLocks/>
              </p:cNvSpPr>
              <p:nvPr userDrawn="1"/>
            </p:nvSpPr>
            <p:spPr bwMode="gray">
              <a:xfrm>
                <a:off x="8634096" y="333375"/>
                <a:ext cx="196850" cy="239713"/>
              </a:xfrm>
              <a:custGeom>
                <a:avLst/>
                <a:gdLst/>
                <a:ahLst/>
                <a:cxnLst>
                  <a:cxn ang="0">
                    <a:pos x="1420" y="0"/>
                  </a:cxn>
                  <a:cxn ang="0">
                    <a:pos x="2219" y="0"/>
                  </a:cxn>
                  <a:cxn ang="0">
                    <a:pos x="2048" y="234"/>
                  </a:cxn>
                  <a:cxn ang="0">
                    <a:pos x="2048" y="1840"/>
                  </a:cxn>
                  <a:cxn ang="0">
                    <a:pos x="1131" y="2693"/>
                  </a:cxn>
                  <a:cxn ang="0">
                    <a:pos x="176" y="1840"/>
                  </a:cxn>
                  <a:cxn ang="0">
                    <a:pos x="176" y="234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8" y="234"/>
                  </a:cxn>
                  <a:cxn ang="0">
                    <a:pos x="638" y="1840"/>
                  </a:cxn>
                  <a:cxn ang="0">
                    <a:pos x="1131" y="2406"/>
                  </a:cxn>
                  <a:cxn ang="0">
                    <a:pos x="1601" y="1840"/>
                  </a:cxn>
                  <a:cxn ang="0">
                    <a:pos x="1601" y="234"/>
                  </a:cxn>
                  <a:cxn ang="0">
                    <a:pos x="1420" y="0"/>
                  </a:cxn>
                </a:cxnLst>
                <a:rect l="0" t="0" r="r" b="b"/>
                <a:pathLst>
                  <a:path w="2219" h="2693">
                    <a:moveTo>
                      <a:pt x="1420" y="0"/>
                    </a:moveTo>
                    <a:cubicBezTo>
                      <a:pt x="2219" y="0"/>
                      <a:pt x="2219" y="0"/>
                      <a:pt x="2219" y="0"/>
                    </a:cubicBezTo>
                    <a:cubicBezTo>
                      <a:pt x="2219" y="0"/>
                      <a:pt x="2048" y="91"/>
                      <a:pt x="2048" y="234"/>
                    </a:cubicBezTo>
                    <a:cubicBezTo>
                      <a:pt x="2048" y="1840"/>
                      <a:pt x="2048" y="1840"/>
                      <a:pt x="2048" y="1840"/>
                    </a:cubicBezTo>
                    <a:cubicBezTo>
                      <a:pt x="2047" y="2492"/>
                      <a:pt x="1506" y="2693"/>
                      <a:pt x="1131" y="2693"/>
                    </a:cubicBezTo>
                    <a:cubicBezTo>
                      <a:pt x="759" y="2693"/>
                      <a:pt x="175" y="2490"/>
                      <a:pt x="176" y="1840"/>
                    </a:cubicBezTo>
                    <a:cubicBezTo>
                      <a:pt x="176" y="234"/>
                      <a:pt x="176" y="234"/>
                      <a:pt x="176" y="234"/>
                    </a:cubicBezTo>
                    <a:cubicBezTo>
                      <a:pt x="176" y="91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8" y="88"/>
                      <a:pt x="638" y="234"/>
                    </a:cubicBezTo>
                    <a:cubicBezTo>
                      <a:pt x="638" y="1840"/>
                      <a:pt x="638" y="1840"/>
                      <a:pt x="638" y="1840"/>
                    </a:cubicBezTo>
                    <a:cubicBezTo>
                      <a:pt x="638" y="2182"/>
                      <a:pt x="865" y="2406"/>
                      <a:pt x="1131" y="2406"/>
                    </a:cubicBezTo>
                    <a:cubicBezTo>
                      <a:pt x="1397" y="2406"/>
                      <a:pt x="1600" y="2173"/>
                      <a:pt x="1601" y="1840"/>
                    </a:cubicBezTo>
                    <a:cubicBezTo>
                      <a:pt x="1601" y="234"/>
                      <a:pt x="1601" y="234"/>
                      <a:pt x="1601" y="234"/>
                    </a:cubicBezTo>
                    <a:cubicBezTo>
                      <a:pt x="1601" y="91"/>
                      <a:pt x="1420" y="0"/>
                      <a:pt x="14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Freeform 77"/>
              <p:cNvSpPr>
                <a:spLocks/>
              </p:cNvSpPr>
              <p:nvPr userDrawn="1"/>
            </p:nvSpPr>
            <p:spPr bwMode="gray">
              <a:xfrm>
                <a:off x="7943533" y="333375"/>
                <a:ext cx="198438" cy="239713"/>
              </a:xfrm>
              <a:custGeom>
                <a:avLst/>
                <a:gdLst/>
                <a:ahLst/>
                <a:cxnLst>
                  <a:cxn ang="0">
                    <a:pos x="1427" y="0"/>
                  </a:cxn>
                  <a:cxn ang="0">
                    <a:pos x="2240" y="0"/>
                  </a:cxn>
                  <a:cxn ang="0">
                    <a:pos x="2068" y="237"/>
                  </a:cxn>
                  <a:cxn ang="0">
                    <a:pos x="2067" y="1838"/>
                  </a:cxn>
                  <a:cxn ang="0">
                    <a:pos x="1122" y="2700"/>
                  </a:cxn>
                  <a:cxn ang="0">
                    <a:pos x="166" y="1838"/>
                  </a:cxn>
                  <a:cxn ang="0">
                    <a:pos x="166" y="237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1" y="237"/>
                  </a:cxn>
                  <a:cxn ang="0">
                    <a:pos x="630" y="1838"/>
                  </a:cxn>
                  <a:cxn ang="0">
                    <a:pos x="1122" y="2413"/>
                  </a:cxn>
                  <a:cxn ang="0">
                    <a:pos x="1602" y="1838"/>
                  </a:cxn>
                  <a:cxn ang="0">
                    <a:pos x="1603" y="237"/>
                  </a:cxn>
                  <a:cxn ang="0">
                    <a:pos x="1427" y="0"/>
                  </a:cxn>
                </a:cxnLst>
                <a:rect l="0" t="0" r="r" b="b"/>
                <a:pathLst>
                  <a:path w="2240" h="2700">
                    <a:moveTo>
                      <a:pt x="1427" y="0"/>
                    </a:moveTo>
                    <a:cubicBezTo>
                      <a:pt x="2240" y="0"/>
                      <a:pt x="2240" y="0"/>
                      <a:pt x="2240" y="0"/>
                    </a:cubicBezTo>
                    <a:cubicBezTo>
                      <a:pt x="2240" y="0"/>
                      <a:pt x="2068" y="95"/>
                      <a:pt x="2068" y="237"/>
                    </a:cubicBezTo>
                    <a:cubicBezTo>
                      <a:pt x="2068" y="238"/>
                      <a:pt x="2067" y="1838"/>
                      <a:pt x="2067" y="1838"/>
                    </a:cubicBezTo>
                    <a:cubicBezTo>
                      <a:pt x="2067" y="2494"/>
                      <a:pt x="1501" y="2700"/>
                      <a:pt x="1122" y="2700"/>
                    </a:cubicBezTo>
                    <a:cubicBezTo>
                      <a:pt x="750" y="2700"/>
                      <a:pt x="166" y="2491"/>
                      <a:pt x="166" y="1838"/>
                    </a:cubicBezTo>
                    <a:cubicBezTo>
                      <a:pt x="166" y="237"/>
                      <a:pt x="166" y="237"/>
                      <a:pt x="166" y="237"/>
                    </a:cubicBezTo>
                    <a:cubicBezTo>
                      <a:pt x="166" y="94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1" y="94"/>
                      <a:pt x="631" y="237"/>
                    </a:cubicBezTo>
                    <a:cubicBezTo>
                      <a:pt x="630" y="1838"/>
                      <a:pt x="630" y="1838"/>
                      <a:pt x="630" y="1838"/>
                    </a:cubicBezTo>
                    <a:cubicBezTo>
                      <a:pt x="630" y="2178"/>
                      <a:pt x="856" y="2412"/>
                      <a:pt x="1122" y="2413"/>
                    </a:cubicBezTo>
                    <a:cubicBezTo>
                      <a:pt x="1388" y="2414"/>
                      <a:pt x="1602" y="2174"/>
                      <a:pt x="1602" y="1838"/>
                    </a:cubicBezTo>
                    <a:cubicBezTo>
                      <a:pt x="1603" y="237"/>
                      <a:pt x="1603" y="237"/>
                      <a:pt x="1603" y="237"/>
                    </a:cubicBezTo>
                    <a:cubicBezTo>
                      <a:pt x="1603" y="94"/>
                      <a:pt x="1427" y="0"/>
                      <a:pt x="14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Freeform 78"/>
              <p:cNvSpPr>
                <a:spLocks/>
              </p:cNvSpPr>
              <p:nvPr userDrawn="1"/>
            </p:nvSpPr>
            <p:spPr bwMode="gray">
              <a:xfrm>
                <a:off x="8481696" y="328613"/>
                <a:ext cx="150813" cy="244475"/>
              </a:xfrm>
              <a:custGeom>
                <a:avLst/>
                <a:gdLst/>
                <a:ahLst/>
                <a:cxnLst>
                  <a:cxn ang="0">
                    <a:pos x="1467" y="479"/>
                  </a:cxn>
                  <a:cxn ang="0">
                    <a:pos x="1019" y="276"/>
                  </a:cxn>
                  <a:cxn ang="0">
                    <a:pos x="504" y="677"/>
                  </a:cxn>
                  <a:cxn ang="0">
                    <a:pos x="995" y="1174"/>
                  </a:cxn>
                  <a:cxn ang="0">
                    <a:pos x="1705" y="1974"/>
                  </a:cxn>
                  <a:cxn ang="0">
                    <a:pos x="651" y="2755"/>
                  </a:cxn>
                  <a:cxn ang="0">
                    <a:pos x="155" y="2686"/>
                  </a:cxn>
                  <a:cxn ang="0">
                    <a:pos x="0" y="2177"/>
                  </a:cxn>
                  <a:cxn ang="0">
                    <a:pos x="658" y="2466"/>
                  </a:cxn>
                  <a:cxn ang="0">
                    <a:pos x="1252" y="2030"/>
                  </a:cxn>
                  <a:cxn ang="0">
                    <a:pos x="46" y="731"/>
                  </a:cxn>
                  <a:cxn ang="0">
                    <a:pos x="973" y="0"/>
                  </a:cxn>
                  <a:cxn ang="0">
                    <a:pos x="1467" y="69"/>
                  </a:cxn>
                  <a:cxn ang="0">
                    <a:pos x="1467" y="479"/>
                  </a:cxn>
                </a:cxnLst>
                <a:rect l="0" t="0" r="r" b="b"/>
                <a:pathLst>
                  <a:path w="1707" h="2755">
                    <a:moveTo>
                      <a:pt x="1467" y="479"/>
                    </a:moveTo>
                    <a:cubicBezTo>
                      <a:pt x="1467" y="479"/>
                      <a:pt x="1352" y="277"/>
                      <a:pt x="1019" y="276"/>
                    </a:cubicBezTo>
                    <a:cubicBezTo>
                      <a:pt x="686" y="275"/>
                      <a:pt x="505" y="450"/>
                      <a:pt x="504" y="677"/>
                    </a:cubicBezTo>
                    <a:cubicBezTo>
                      <a:pt x="503" y="934"/>
                      <a:pt x="696" y="1031"/>
                      <a:pt x="995" y="1174"/>
                    </a:cubicBezTo>
                    <a:cubicBezTo>
                      <a:pt x="1279" y="1311"/>
                      <a:pt x="1707" y="1499"/>
                      <a:pt x="1705" y="1974"/>
                    </a:cubicBezTo>
                    <a:cubicBezTo>
                      <a:pt x="1704" y="2399"/>
                      <a:pt x="1327" y="2755"/>
                      <a:pt x="651" y="2755"/>
                    </a:cubicBezTo>
                    <a:cubicBezTo>
                      <a:pt x="442" y="2754"/>
                      <a:pt x="155" y="2686"/>
                      <a:pt x="155" y="2686"/>
                    </a:cubicBezTo>
                    <a:cubicBezTo>
                      <a:pt x="0" y="2177"/>
                      <a:pt x="0" y="2177"/>
                      <a:pt x="0" y="2177"/>
                    </a:cubicBezTo>
                    <a:cubicBezTo>
                      <a:pt x="143" y="2316"/>
                      <a:pt x="397" y="2466"/>
                      <a:pt x="658" y="2466"/>
                    </a:cubicBezTo>
                    <a:cubicBezTo>
                      <a:pt x="929" y="2466"/>
                      <a:pt x="1252" y="2298"/>
                      <a:pt x="1252" y="2030"/>
                    </a:cubicBezTo>
                    <a:cubicBezTo>
                      <a:pt x="1252" y="1512"/>
                      <a:pt x="46" y="1598"/>
                      <a:pt x="46" y="731"/>
                    </a:cubicBezTo>
                    <a:cubicBezTo>
                      <a:pt x="46" y="433"/>
                      <a:pt x="254" y="0"/>
                      <a:pt x="973" y="0"/>
                    </a:cubicBezTo>
                    <a:cubicBezTo>
                      <a:pt x="1207" y="0"/>
                      <a:pt x="1467" y="69"/>
                      <a:pt x="1467" y="69"/>
                    </a:cubicBezTo>
                    <a:lnTo>
                      <a:pt x="1467" y="4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" name="VCT_Marker_ID_7" hidden="1"/>
          <p:cNvSpPr/>
          <p:nvPr userDrawn="1">
            <p:custDataLst>
              <p:tags r:id="rId1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4" name="VCT_Backup_ID_44" hidden="1"/>
          <p:cNvSpPr txBox="1"/>
          <p:nvPr userDrawn="1">
            <p:custDataLst>
              <p:tags r:id="rId2"/>
            </p:custDataLst>
          </p:nvPr>
        </p:nvSpPr>
        <p:spPr bwMode="auto">
          <a:xfrm>
            <a:off x="324002" y="1304100"/>
            <a:ext cx="8496149" cy="110251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/>
            </a:pPr>
            <a:r>
              <a:rPr lang="en-GB" sz="4400" dirty="0" smtClean="0">
                <a:solidFill>
                  <a:srgbClr val="FFFFFF"/>
                </a:solidFill>
              </a:rPr>
              <a:t>Titelmasterformat </a:t>
            </a:r>
            <a:r>
              <a:rPr lang="en-GB" sz="4400" dirty="0" err="1" smtClean="0">
                <a:solidFill>
                  <a:srgbClr val="FFFFFF"/>
                </a:solidFill>
              </a:rPr>
              <a:t>durch</a:t>
            </a:r>
            <a:r>
              <a:rPr lang="en-GB" sz="4400" dirty="0" smtClean="0">
                <a:solidFill>
                  <a:srgbClr val="FFFFFF"/>
                </a:solidFill>
              </a:rPr>
              <a:t> </a:t>
            </a:r>
            <a:r>
              <a:rPr lang="en-GB" sz="4400" dirty="0" err="1" smtClean="0">
                <a:solidFill>
                  <a:srgbClr val="FFFFFF"/>
                </a:solidFill>
              </a:rPr>
              <a:t>Klicken</a:t>
            </a:r>
            <a:r>
              <a:rPr lang="en-GB" sz="4400" dirty="0" smtClean="0">
                <a:solidFill>
                  <a:srgbClr val="FFFFFF"/>
                </a:solidFill>
              </a:rPr>
              <a:t> </a:t>
            </a:r>
            <a:r>
              <a:rPr lang="en-GB" sz="4400" dirty="0" err="1" smtClean="0">
                <a:solidFill>
                  <a:srgbClr val="FFFFFF"/>
                </a:solidFill>
              </a:rPr>
              <a:t>bearbeiten</a:t>
            </a:r>
            <a:endParaRPr lang="en-GB" sz="4400" dirty="0">
              <a:solidFill>
                <a:srgbClr val="FFFFFF"/>
              </a:solidFill>
            </a:endParaRPr>
          </a:p>
        </p:txBody>
      </p:sp>
      <p:sp>
        <p:nvSpPr>
          <p:cNvPr id="45" name="VCT_Backup_ID_45" hidden="1"/>
          <p:cNvSpPr txBox="1"/>
          <p:nvPr userDrawn="1">
            <p:custDataLst>
              <p:tags r:id="rId3"/>
            </p:custDataLst>
          </p:nvPr>
        </p:nvSpPr>
        <p:spPr bwMode="auto">
          <a:xfrm>
            <a:off x="323999" y="3434400"/>
            <a:ext cx="8496151" cy="13391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</a:pPr>
            <a:r>
              <a:rPr lang="de-DE" sz="2400" smtClean="0">
                <a:solidFill>
                  <a:srgbClr val="000000"/>
                </a:solidFill>
              </a:rPr>
              <a:t>Formatvorlage des Untertitelmasters durch Klicken bearbeiten</a:t>
            </a: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41" name="Rechteck 40"/>
          <p:cNvSpPr/>
          <p:nvPr userDrawn="1"/>
        </p:nvSpPr>
        <p:spPr bwMode="gray">
          <a:xfrm>
            <a:off x="4427984" y="4991100"/>
            <a:ext cx="360040" cy="152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 bwMode="gray">
          <a:xfrm>
            <a:off x="250825" y="2427730"/>
            <a:ext cx="8642356" cy="64809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250250" y="1982221"/>
            <a:ext cx="8642926" cy="43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20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GB" noProof="0" dirty="0"/>
          </a:p>
        </p:txBody>
      </p:sp>
      <p:sp>
        <p:nvSpPr>
          <p:cNvPr id="47" name="Rectangle 46"/>
          <p:cNvSpPr/>
          <p:nvPr userDrawn="1"/>
        </p:nvSpPr>
        <p:spPr>
          <a:xfrm>
            <a:off x="0" y="4813200"/>
            <a:ext cx="9144000" cy="1440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97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9" descr="MiddleGray_24_L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9144000" cy="3028950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 userDrawn="1">
            <p:ph type="title"/>
          </p:nvPr>
        </p:nvSpPr>
        <p:spPr bwMode="gray">
          <a:xfrm>
            <a:off x="250825" y="1563638"/>
            <a:ext cx="8642350" cy="86409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250824" y="2787780"/>
            <a:ext cx="8642351" cy="2015995"/>
          </a:xfrm>
        </p:spPr>
        <p:txBody>
          <a:bodyPr/>
          <a:lstStyle>
            <a:lvl1pPr>
              <a:spcAft>
                <a:spcPts val="300"/>
              </a:spcAft>
              <a:buClr>
                <a:schemeClr val="tx2"/>
              </a:buClr>
              <a:buFont typeface="Wingdings" pitchFamily="2" charset="2"/>
              <a:buChar char="n"/>
              <a:defRPr sz="2200"/>
            </a:lvl1pPr>
            <a:lvl2pPr marL="266700" indent="-266700">
              <a:spcBef>
                <a:spcPts val="516"/>
              </a:spcBef>
              <a:buFont typeface="Wingdings" pitchFamily="2" charset="2"/>
              <a:buChar char="n"/>
              <a:defRPr sz="2400"/>
            </a:lvl2pPr>
            <a:lvl3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3pPr>
            <a:lvl4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4pPr>
            <a:lvl5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010525" y="249238"/>
            <a:ext cx="892176" cy="434975"/>
            <a:chOff x="8010525" y="249238"/>
            <a:chExt cx="892176" cy="434975"/>
          </a:xfrm>
        </p:grpSpPr>
        <p:sp>
          <p:nvSpPr>
            <p:cNvPr id="15" name="Freeform 68"/>
            <p:cNvSpPr>
              <a:spLocks/>
            </p:cNvSpPr>
            <p:nvPr userDrawn="1"/>
          </p:nvSpPr>
          <p:spPr bwMode="gray">
            <a:xfrm>
              <a:off x="8305800" y="249238"/>
              <a:ext cx="179388" cy="139700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" name="Freeform 69"/>
            <p:cNvSpPr>
              <a:spLocks/>
            </p:cNvSpPr>
            <p:nvPr userDrawn="1"/>
          </p:nvSpPr>
          <p:spPr bwMode="gray">
            <a:xfrm>
              <a:off x="8010525" y="401638"/>
              <a:ext cx="123825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" name="Freeform 70"/>
            <p:cNvSpPr>
              <a:spLocks/>
            </p:cNvSpPr>
            <p:nvPr userDrawn="1"/>
          </p:nvSpPr>
          <p:spPr bwMode="gray">
            <a:xfrm>
              <a:off x="8304213" y="401638"/>
              <a:ext cx="80963" cy="282575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" name="Freeform 71"/>
            <p:cNvSpPr>
              <a:spLocks/>
            </p:cNvSpPr>
            <p:nvPr userDrawn="1"/>
          </p:nvSpPr>
          <p:spPr bwMode="gray">
            <a:xfrm>
              <a:off x="8394700" y="401638"/>
              <a:ext cx="63500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2" name="Freeform 72"/>
            <p:cNvSpPr>
              <a:spLocks/>
            </p:cNvSpPr>
            <p:nvPr userDrawn="1"/>
          </p:nvSpPr>
          <p:spPr bwMode="gray">
            <a:xfrm>
              <a:off x="8458200" y="401638"/>
              <a:ext cx="150813" cy="20161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3" name="Freeform 73"/>
            <p:cNvSpPr>
              <a:spLocks/>
            </p:cNvSpPr>
            <p:nvPr userDrawn="1"/>
          </p:nvSpPr>
          <p:spPr bwMode="gray">
            <a:xfrm>
              <a:off x="8732838" y="401638"/>
              <a:ext cx="169863" cy="204788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4" name="Freeform 74"/>
            <p:cNvSpPr>
              <a:spLocks/>
            </p:cNvSpPr>
            <p:nvPr userDrawn="1"/>
          </p:nvSpPr>
          <p:spPr bwMode="gray">
            <a:xfrm>
              <a:off x="8140700" y="401638"/>
              <a:ext cx="169863" cy="206375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5" name="Freeform 75"/>
            <p:cNvSpPr>
              <a:spLocks/>
            </p:cNvSpPr>
            <p:nvPr userDrawn="1"/>
          </p:nvSpPr>
          <p:spPr bwMode="gray">
            <a:xfrm>
              <a:off x="8602663" y="396875"/>
              <a:ext cx="130175" cy="211138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27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2014 FUJITSU</a:t>
            </a:r>
          </a:p>
        </p:txBody>
      </p:sp>
    </p:spTree>
    <p:extLst>
      <p:ext uri="{BB962C8B-B14F-4D97-AF65-F5344CB8AC3E}">
        <p14:creationId xmlns:p14="http://schemas.microsoft.com/office/powerpoint/2010/main" val="3355694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250825" y="987425"/>
            <a:ext cx="8642350" cy="3816350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2014 FUJITSU</a:t>
            </a:r>
          </a:p>
        </p:txBody>
      </p:sp>
    </p:spTree>
    <p:extLst>
      <p:ext uri="{BB962C8B-B14F-4D97-AF65-F5344CB8AC3E}">
        <p14:creationId xmlns:p14="http://schemas.microsoft.com/office/powerpoint/2010/main" val="1302542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ags" Target="../tags/tag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ags" Target="../tags/tag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tags" Target="../tags/tag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tags" Target="../tags/tag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_Gray_24_L15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gray">
          <a:xfrm>
            <a:off x="0" y="0"/>
            <a:ext cx="9144000" cy="1390650"/>
          </a:xfrm>
          <a:prstGeom prst="rect">
            <a:avLst/>
          </a:prstGeom>
          <a:noFill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250825" y="72557"/>
            <a:ext cx="7561264" cy="7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endParaRPr lang="en-US" noProof="0"/>
          </a:p>
        </p:txBody>
      </p:sp>
      <p:sp>
        <p:nvSpPr>
          <p:cNvPr id="7" name="VCT_Marker_ID_7" hidden="1"/>
          <p:cNvSpPr/>
          <p:nvPr>
            <p:custDataLst>
              <p:tags r:id="rId8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 bwMode="gray">
          <a:xfrm>
            <a:off x="4302000" y="4937125"/>
            <a:ext cx="5400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fld id="{AC746033-9F45-4508-8446-72AA2BBAAD2A}" type="slidenum">
              <a:rPr kumimoji="0" lang="en-US" altLang="ja-JP" sz="800" kern="1200" noProof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pPr marL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altLang="ja-JP" sz="8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 bwMode="gray">
          <a:xfrm>
            <a:off x="250825" y="987425"/>
            <a:ext cx="8642350" cy="3816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gray">
          <a:xfrm>
            <a:off x="0" y="4948080"/>
            <a:ext cx="9144000" cy="0"/>
          </a:xfrm>
          <a:prstGeom prst="line">
            <a:avLst/>
          </a:prstGeom>
          <a:noFill/>
          <a:ln w="12700">
            <a:solidFill>
              <a:srgbClr val="87867E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noProof="0" dirty="0"/>
          </a:p>
        </p:txBody>
      </p:sp>
      <p:pic>
        <p:nvPicPr>
          <p:cNvPr id="21" name="Picture 3" descr="Fujitsu_Logo"/>
          <p:cNvPicPr>
            <a:picLocks noChangeAspect="1" noChangeArrowheads="1"/>
          </p:cNvPicPr>
          <p:nvPr/>
        </p:nvPicPr>
        <p:blipFill>
          <a:blip r:embed="rId11" cstate="print"/>
          <a:srcRect b="20259"/>
          <a:stretch>
            <a:fillRect/>
          </a:stretch>
        </p:blipFill>
        <p:spPr bwMode="auto">
          <a:xfrm>
            <a:off x="7664790" y="243040"/>
            <a:ext cx="1252195" cy="499082"/>
          </a:xfrm>
          <a:prstGeom prst="rect">
            <a:avLst/>
          </a:prstGeom>
          <a:noFill/>
        </p:spPr>
      </p:pic>
      <p:sp>
        <p:nvSpPr>
          <p:cNvPr id="11" name="Rectangle 21"/>
          <p:cNvSpPr/>
          <p:nvPr/>
        </p:nvSpPr>
        <p:spPr bwMode="gray">
          <a:xfrm>
            <a:off x="4928400" y="4935600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800" kern="1200" noProof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© FUJITSU </a:t>
            </a:r>
            <a:r>
              <a:rPr kumimoji="0" lang="en-US" altLang="ja-JP" sz="800" kern="1200" baseline="0" noProof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2015</a:t>
            </a:r>
            <a:endParaRPr kumimoji="0" lang="en-US" altLang="ja-JP" sz="8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60" r:id="rId3"/>
    <p:sldLayoutId id="2147483654" r:id="rId4"/>
    <p:sldLayoutId id="2147483659" r:id="rId5"/>
    <p:sldLayoutId id="2147483655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2871788" algn="l"/>
          <a:tab pos="3676650" algn="l"/>
        </a:tabLst>
        <a:defRPr kumimoji="1" lang="de-DE" altLang="ja-JP" sz="28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accent2"/>
        </a:buClr>
        <a:buFont typeface="Wingdings" pitchFamily="2" charset="2"/>
        <a:buChar char=""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6987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Wingdings" pitchFamily="2" charset="2"/>
        <a:buChar char="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462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182563" algn="l" defTabSz="896938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2563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_Gray_24_L1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0" y="0"/>
            <a:ext cx="9144000" cy="1390650"/>
          </a:xfrm>
          <a:prstGeom prst="rect">
            <a:avLst/>
          </a:prstGeom>
          <a:noFill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250825" y="72557"/>
            <a:ext cx="7561264" cy="7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endParaRPr lang="en-US" noProof="0" dirty="0"/>
          </a:p>
        </p:txBody>
      </p:sp>
      <p:sp>
        <p:nvSpPr>
          <p:cNvPr id="7" name="VCT_Marker_ID_7" hidden="1"/>
          <p:cNvSpPr/>
          <p:nvPr>
            <p:custDataLst>
              <p:tags r:id="rId6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gray">
          <a:xfrm>
            <a:off x="4302000" y="4937125"/>
            <a:ext cx="5400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AC746033-9F45-4508-8446-72AA2BBAAD2A}" type="slidenum">
              <a:rPr lang="en-US" altLang="ja-JP" sz="800" smtClean="0">
                <a:solidFill>
                  <a:srgbClr val="000000"/>
                </a:solidFill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z="800" dirty="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 bwMode="gray">
          <a:xfrm>
            <a:off x="250825" y="987425"/>
            <a:ext cx="8642350" cy="3816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8010525" y="249238"/>
            <a:ext cx="892176" cy="434975"/>
            <a:chOff x="8010525" y="249238"/>
            <a:chExt cx="892176" cy="434975"/>
          </a:xfrm>
        </p:grpSpPr>
        <p:sp>
          <p:nvSpPr>
            <p:cNvPr id="80" name="Freeform 68"/>
            <p:cNvSpPr>
              <a:spLocks/>
            </p:cNvSpPr>
            <p:nvPr userDrawn="1"/>
          </p:nvSpPr>
          <p:spPr bwMode="gray">
            <a:xfrm>
              <a:off x="8305800" y="249238"/>
              <a:ext cx="179388" cy="139700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gray">
            <a:xfrm>
              <a:off x="8010525" y="401638"/>
              <a:ext cx="123825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 70"/>
            <p:cNvSpPr>
              <a:spLocks/>
            </p:cNvSpPr>
            <p:nvPr userDrawn="1"/>
          </p:nvSpPr>
          <p:spPr bwMode="gray">
            <a:xfrm>
              <a:off x="8304213" y="401638"/>
              <a:ext cx="80963" cy="282575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gray">
            <a:xfrm>
              <a:off x="8394700" y="401638"/>
              <a:ext cx="63500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 72"/>
            <p:cNvSpPr>
              <a:spLocks/>
            </p:cNvSpPr>
            <p:nvPr userDrawn="1"/>
          </p:nvSpPr>
          <p:spPr bwMode="gray">
            <a:xfrm>
              <a:off x="8458200" y="401638"/>
              <a:ext cx="150813" cy="20161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gray">
            <a:xfrm>
              <a:off x="8732838" y="401638"/>
              <a:ext cx="169863" cy="204788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gray">
            <a:xfrm>
              <a:off x="8140700" y="401638"/>
              <a:ext cx="169863" cy="206375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7" name="Freeform 75"/>
            <p:cNvSpPr>
              <a:spLocks/>
            </p:cNvSpPr>
            <p:nvPr userDrawn="1"/>
          </p:nvSpPr>
          <p:spPr bwMode="gray">
            <a:xfrm>
              <a:off x="8602663" y="396875"/>
              <a:ext cx="130175" cy="211138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</p:grpSp>
      <p:sp>
        <p:nvSpPr>
          <p:cNvPr id="111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2014 FUJITSU</a:t>
            </a:r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gray">
          <a:xfrm>
            <a:off x="0" y="4948080"/>
            <a:ext cx="9144000" cy="0"/>
          </a:xfrm>
          <a:prstGeom prst="line">
            <a:avLst/>
          </a:prstGeom>
          <a:noFill/>
          <a:ln w="12700">
            <a:solidFill>
              <a:srgbClr val="87867E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30" name="Group 29"/>
          <p:cNvGrpSpPr>
            <a:grpSpLocks noChangeAspect="1"/>
          </p:cNvGrpSpPr>
          <p:nvPr/>
        </p:nvGrpSpPr>
        <p:grpSpPr bwMode="auto">
          <a:xfrm>
            <a:off x="198562" y="4979658"/>
            <a:ext cx="1412502" cy="146280"/>
            <a:chOff x="126" y="4200"/>
            <a:chExt cx="976" cy="86"/>
          </a:xfrm>
        </p:grpSpPr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126" y="4203"/>
              <a:ext cx="976" cy="82"/>
            </a:xfrm>
            <a:custGeom>
              <a:avLst/>
              <a:gdLst>
                <a:gd name="T0" fmla="*/ 408 w 8125"/>
                <a:gd name="T1" fmla="*/ 0 h 816"/>
                <a:gd name="T2" fmla="*/ 0 w 8125"/>
                <a:gd name="T3" fmla="*/ 408 h 816"/>
                <a:gd name="T4" fmla="*/ 408 w 8125"/>
                <a:gd name="T5" fmla="*/ 816 h 816"/>
                <a:gd name="T6" fmla="*/ 7717 w 8125"/>
                <a:gd name="T7" fmla="*/ 816 h 816"/>
                <a:gd name="T8" fmla="*/ 8125 w 8125"/>
                <a:gd name="T9" fmla="*/ 408 h 816"/>
                <a:gd name="T10" fmla="*/ 7717 w 8125"/>
                <a:gd name="T11" fmla="*/ 0 h 816"/>
                <a:gd name="T12" fmla="*/ 408 w 8125"/>
                <a:gd name="T13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25" h="816">
                  <a:moveTo>
                    <a:pt x="408" y="0"/>
                  </a:moveTo>
                  <a:cubicBezTo>
                    <a:pt x="183" y="0"/>
                    <a:pt x="0" y="183"/>
                    <a:pt x="0" y="408"/>
                  </a:cubicBezTo>
                  <a:cubicBezTo>
                    <a:pt x="0" y="634"/>
                    <a:pt x="183" y="816"/>
                    <a:pt x="408" y="816"/>
                  </a:cubicBezTo>
                  <a:lnTo>
                    <a:pt x="7717" y="816"/>
                  </a:lnTo>
                  <a:cubicBezTo>
                    <a:pt x="7942" y="816"/>
                    <a:pt x="8125" y="634"/>
                    <a:pt x="8125" y="408"/>
                  </a:cubicBezTo>
                  <a:cubicBezTo>
                    <a:pt x="8125" y="183"/>
                    <a:pt x="7942" y="0"/>
                    <a:pt x="7717" y="0"/>
                  </a:cubicBezTo>
                  <a:lnTo>
                    <a:pt x="408" y="0"/>
                  </a:lnTo>
                  <a:close/>
                </a:path>
              </a:pathLst>
            </a:custGeom>
            <a:noFill/>
            <a:ln w="19050" cap="rnd">
              <a:solidFill>
                <a:srgbClr val="B72C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 userDrawn="1"/>
          </p:nvSpPr>
          <p:spPr bwMode="auto">
            <a:xfrm>
              <a:off x="331" y="4200"/>
              <a:ext cx="423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00" b="1" dirty="0" smtClean="0">
                  <a:solidFill>
                    <a:srgbClr val="B72C15"/>
                  </a:solidFill>
                  <a:latin typeface="Fujitsu Sans" pitchFamily="34" charset="0"/>
                </a:rPr>
                <a:t>FTS PUBLIC</a:t>
              </a:r>
              <a:endParaRPr lang="de-DE" sz="1000" b="1" dirty="0" smtClean="0">
                <a:solidFill>
                  <a:srgbClr val="000000"/>
                </a:solidFill>
                <a:latin typeface="Fujitsu Sans" pitchFamily="34" charset="0"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 userDrawn="1"/>
          </p:nvSpPr>
          <p:spPr bwMode="auto">
            <a:xfrm>
              <a:off x="164" y="4214"/>
              <a:ext cx="87" cy="63"/>
            </a:xfrm>
            <a:custGeom>
              <a:avLst/>
              <a:gdLst>
                <a:gd name="T0" fmla="*/ 0 w 592"/>
                <a:gd name="T1" fmla="*/ 296 h 592"/>
                <a:gd name="T2" fmla="*/ 296 w 592"/>
                <a:gd name="T3" fmla="*/ 0 h 592"/>
                <a:gd name="T4" fmla="*/ 592 w 592"/>
                <a:gd name="T5" fmla="*/ 296 h 592"/>
                <a:gd name="T6" fmla="*/ 296 w 592"/>
                <a:gd name="T7" fmla="*/ 592 h 592"/>
                <a:gd name="T8" fmla="*/ 0 w 592"/>
                <a:gd name="T9" fmla="*/ 296 h 592"/>
                <a:gd name="T10" fmla="*/ 477 w 592"/>
                <a:gd name="T11" fmla="*/ 425 h 592"/>
                <a:gd name="T12" fmla="*/ 518 w 592"/>
                <a:gd name="T13" fmla="*/ 296 h 592"/>
                <a:gd name="T14" fmla="*/ 296 w 592"/>
                <a:gd name="T15" fmla="*/ 74 h 592"/>
                <a:gd name="T16" fmla="*/ 167 w 592"/>
                <a:gd name="T17" fmla="*/ 115 h 592"/>
                <a:gd name="T18" fmla="*/ 477 w 592"/>
                <a:gd name="T19" fmla="*/ 425 h 592"/>
                <a:gd name="T20" fmla="*/ 115 w 592"/>
                <a:gd name="T21" fmla="*/ 168 h 592"/>
                <a:gd name="T22" fmla="*/ 74 w 592"/>
                <a:gd name="T23" fmla="*/ 296 h 592"/>
                <a:gd name="T24" fmla="*/ 296 w 592"/>
                <a:gd name="T25" fmla="*/ 518 h 592"/>
                <a:gd name="T26" fmla="*/ 425 w 592"/>
                <a:gd name="T27" fmla="*/ 477 h 592"/>
                <a:gd name="T28" fmla="*/ 115 w 592"/>
                <a:gd name="T29" fmla="*/ 16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2" h="592">
                  <a:moveTo>
                    <a:pt x="0" y="296"/>
                  </a:moveTo>
                  <a:cubicBezTo>
                    <a:pt x="0" y="133"/>
                    <a:pt x="133" y="0"/>
                    <a:pt x="296" y="0"/>
                  </a:cubicBezTo>
                  <a:cubicBezTo>
                    <a:pt x="459" y="0"/>
                    <a:pt x="592" y="133"/>
                    <a:pt x="592" y="296"/>
                  </a:cubicBezTo>
                  <a:cubicBezTo>
                    <a:pt x="592" y="460"/>
                    <a:pt x="459" y="592"/>
                    <a:pt x="296" y="592"/>
                  </a:cubicBezTo>
                  <a:cubicBezTo>
                    <a:pt x="133" y="592"/>
                    <a:pt x="0" y="460"/>
                    <a:pt x="0" y="296"/>
                  </a:cubicBezTo>
                  <a:close/>
                  <a:moveTo>
                    <a:pt x="477" y="425"/>
                  </a:moveTo>
                  <a:cubicBezTo>
                    <a:pt x="503" y="387"/>
                    <a:pt x="518" y="342"/>
                    <a:pt x="518" y="296"/>
                  </a:cubicBezTo>
                  <a:cubicBezTo>
                    <a:pt x="518" y="174"/>
                    <a:pt x="418" y="74"/>
                    <a:pt x="296" y="74"/>
                  </a:cubicBezTo>
                  <a:cubicBezTo>
                    <a:pt x="250" y="74"/>
                    <a:pt x="205" y="89"/>
                    <a:pt x="167" y="115"/>
                  </a:cubicBezTo>
                  <a:lnTo>
                    <a:pt x="477" y="425"/>
                  </a:lnTo>
                  <a:close/>
                  <a:moveTo>
                    <a:pt x="115" y="168"/>
                  </a:moveTo>
                  <a:cubicBezTo>
                    <a:pt x="88" y="205"/>
                    <a:pt x="74" y="250"/>
                    <a:pt x="74" y="296"/>
                  </a:cubicBezTo>
                  <a:cubicBezTo>
                    <a:pt x="74" y="419"/>
                    <a:pt x="173" y="518"/>
                    <a:pt x="296" y="518"/>
                  </a:cubicBezTo>
                  <a:cubicBezTo>
                    <a:pt x="342" y="518"/>
                    <a:pt x="387" y="504"/>
                    <a:pt x="425" y="477"/>
                  </a:cubicBezTo>
                  <a:lnTo>
                    <a:pt x="115" y="168"/>
                  </a:lnTo>
                  <a:close/>
                </a:path>
              </a:pathLst>
            </a:custGeom>
            <a:solidFill>
              <a:srgbClr val="B72C1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126" y="4203"/>
              <a:ext cx="976" cy="83"/>
            </a:xfrm>
            <a:custGeom>
              <a:avLst/>
              <a:gdLst>
                <a:gd name="T0" fmla="*/ 408 w 8125"/>
                <a:gd name="T1" fmla="*/ 0 h 816"/>
                <a:gd name="T2" fmla="*/ 0 w 8125"/>
                <a:gd name="T3" fmla="*/ 408 h 816"/>
                <a:gd name="T4" fmla="*/ 408 w 8125"/>
                <a:gd name="T5" fmla="*/ 816 h 816"/>
                <a:gd name="T6" fmla="*/ 7717 w 8125"/>
                <a:gd name="T7" fmla="*/ 816 h 816"/>
                <a:gd name="T8" fmla="*/ 8125 w 8125"/>
                <a:gd name="T9" fmla="*/ 408 h 816"/>
                <a:gd name="T10" fmla="*/ 7717 w 8125"/>
                <a:gd name="T11" fmla="*/ 0 h 816"/>
                <a:gd name="T12" fmla="*/ 408 w 8125"/>
                <a:gd name="T13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25" h="816">
                  <a:moveTo>
                    <a:pt x="408" y="0"/>
                  </a:moveTo>
                  <a:cubicBezTo>
                    <a:pt x="183" y="0"/>
                    <a:pt x="0" y="183"/>
                    <a:pt x="0" y="408"/>
                  </a:cubicBezTo>
                  <a:cubicBezTo>
                    <a:pt x="0" y="634"/>
                    <a:pt x="183" y="816"/>
                    <a:pt x="408" y="816"/>
                  </a:cubicBezTo>
                  <a:lnTo>
                    <a:pt x="7717" y="816"/>
                  </a:lnTo>
                  <a:cubicBezTo>
                    <a:pt x="7942" y="816"/>
                    <a:pt x="8125" y="634"/>
                    <a:pt x="8125" y="408"/>
                  </a:cubicBezTo>
                  <a:cubicBezTo>
                    <a:pt x="8125" y="183"/>
                    <a:pt x="7942" y="0"/>
                    <a:pt x="7717" y="0"/>
                  </a:cubicBezTo>
                  <a:lnTo>
                    <a:pt x="408" y="0"/>
                  </a:lnTo>
                  <a:close/>
                </a:path>
              </a:pathLst>
            </a:custGeom>
            <a:noFill/>
            <a:ln w="19050" cap="rnd">
              <a:solidFill>
                <a:srgbClr val="B72C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>
                <a:ln w="57150">
                  <a:solidFill>
                    <a:srgbClr val="000000"/>
                  </a:solidFill>
                </a:ln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525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2871788" algn="l"/>
          <a:tab pos="3676650" algn="l"/>
        </a:tabLst>
        <a:defRPr kumimoji="1" lang="de-DE" altLang="ja-JP" sz="28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accent2"/>
        </a:buClr>
        <a:buFont typeface="Wingdings" pitchFamily="2" charset="2"/>
        <a:buChar char=""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6987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Wingdings" pitchFamily="2" charset="2"/>
        <a:buChar char="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462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182563" algn="l" defTabSz="896938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2563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_Gray_24_L150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gray">
          <a:xfrm>
            <a:off x="0" y="0"/>
            <a:ext cx="9144000" cy="1390650"/>
          </a:xfrm>
          <a:prstGeom prst="rect">
            <a:avLst/>
          </a:prstGeom>
          <a:noFill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250825" y="72557"/>
            <a:ext cx="7561264" cy="7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endParaRPr lang="en-US" noProof="0" dirty="0"/>
          </a:p>
        </p:txBody>
      </p:sp>
      <p:sp>
        <p:nvSpPr>
          <p:cNvPr id="7" name="VCT_Marker_ID_7" hidden="1"/>
          <p:cNvSpPr/>
          <p:nvPr>
            <p:custDataLst>
              <p:tags r:id="rId29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gray">
          <a:xfrm>
            <a:off x="4302000" y="4937125"/>
            <a:ext cx="5400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AC746033-9F45-4508-8446-72AA2BBAAD2A}" type="slidenum">
              <a:rPr lang="en-US" altLang="ja-JP" sz="800" smtClean="0">
                <a:solidFill>
                  <a:srgbClr val="000000"/>
                </a:solidFill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z="800" dirty="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 bwMode="gray">
          <a:xfrm>
            <a:off x="250825" y="987425"/>
            <a:ext cx="8642350" cy="3816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8010525" y="249238"/>
            <a:ext cx="892176" cy="434975"/>
            <a:chOff x="8010525" y="249238"/>
            <a:chExt cx="892176" cy="434975"/>
          </a:xfrm>
        </p:grpSpPr>
        <p:sp>
          <p:nvSpPr>
            <p:cNvPr id="80" name="Freeform 68"/>
            <p:cNvSpPr>
              <a:spLocks/>
            </p:cNvSpPr>
            <p:nvPr userDrawn="1"/>
          </p:nvSpPr>
          <p:spPr bwMode="gray">
            <a:xfrm>
              <a:off x="8305800" y="249238"/>
              <a:ext cx="179388" cy="139700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gray">
            <a:xfrm>
              <a:off x="8010525" y="401638"/>
              <a:ext cx="123825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 70"/>
            <p:cNvSpPr>
              <a:spLocks/>
            </p:cNvSpPr>
            <p:nvPr userDrawn="1"/>
          </p:nvSpPr>
          <p:spPr bwMode="gray">
            <a:xfrm>
              <a:off x="8304213" y="401638"/>
              <a:ext cx="80963" cy="282575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gray">
            <a:xfrm>
              <a:off x="8394700" y="401638"/>
              <a:ext cx="63500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 72"/>
            <p:cNvSpPr>
              <a:spLocks/>
            </p:cNvSpPr>
            <p:nvPr userDrawn="1"/>
          </p:nvSpPr>
          <p:spPr bwMode="gray">
            <a:xfrm>
              <a:off x="8458200" y="401638"/>
              <a:ext cx="150813" cy="20161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gray">
            <a:xfrm>
              <a:off x="8732838" y="401638"/>
              <a:ext cx="169863" cy="204788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gray">
            <a:xfrm>
              <a:off x="8140700" y="401638"/>
              <a:ext cx="169863" cy="206375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7" name="Freeform 75"/>
            <p:cNvSpPr>
              <a:spLocks/>
            </p:cNvSpPr>
            <p:nvPr userDrawn="1"/>
          </p:nvSpPr>
          <p:spPr bwMode="gray">
            <a:xfrm>
              <a:off x="8602663" y="396875"/>
              <a:ext cx="130175" cy="211138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Line 4"/>
          <p:cNvSpPr>
            <a:spLocks noChangeShapeType="1"/>
          </p:cNvSpPr>
          <p:nvPr/>
        </p:nvSpPr>
        <p:spPr bwMode="gray">
          <a:xfrm>
            <a:off x="0" y="4948080"/>
            <a:ext cx="9144000" cy="0"/>
          </a:xfrm>
          <a:prstGeom prst="line">
            <a:avLst/>
          </a:prstGeom>
          <a:noFill/>
          <a:ln w="12700">
            <a:solidFill>
              <a:srgbClr val="87867E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" name="Footer Placeholder 110"/>
          <p:cNvSpPr txBox="1">
            <a:spLocks/>
          </p:cNvSpPr>
          <p:nvPr/>
        </p:nvSpPr>
        <p:spPr>
          <a:xfrm>
            <a:off x="4932040" y="4933384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>
                <a:solidFill>
                  <a:srgbClr val="000000"/>
                </a:solidFill>
              </a:rPr>
              <a:t>© 2015 FUJITSU</a:t>
            </a:r>
          </a:p>
        </p:txBody>
      </p:sp>
    </p:spTree>
    <p:extLst>
      <p:ext uri="{BB962C8B-B14F-4D97-AF65-F5344CB8AC3E}">
        <p14:creationId xmlns:p14="http://schemas.microsoft.com/office/powerpoint/2010/main" val="48391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2871788" algn="l"/>
          <a:tab pos="3676650" algn="l"/>
        </a:tabLst>
        <a:defRPr kumimoji="1" lang="de-DE" altLang="ja-JP" sz="28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accent2"/>
        </a:buClr>
        <a:buFont typeface="Wingdings" pitchFamily="2" charset="2"/>
        <a:buChar char=""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6987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Wingdings" pitchFamily="2" charset="2"/>
        <a:buChar char="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462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182563" algn="l" defTabSz="896938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2563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5.xml"/><Relationship Id="rId7" Type="http://schemas.openxmlformats.org/officeDocument/2006/relationships/image" Target="../media/image9.emf"/><Relationship Id="rId2" Type="http://schemas.openxmlformats.org/officeDocument/2006/relationships/tags" Target="../tags/tag3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Uudistunut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Fujitsun</a:t>
            </a:r>
            <a:r>
              <a:rPr lang="en-US" b="1" dirty="0" smtClean="0"/>
              <a:t> SELECT </a:t>
            </a:r>
            <a:r>
              <a:rPr lang="en-US" b="1" dirty="0"/>
              <a:t>Partner </a:t>
            </a:r>
            <a:r>
              <a:rPr lang="en-US" dirty="0" smtClean="0"/>
              <a:t>-</a:t>
            </a:r>
            <a:r>
              <a:rPr lang="en-US" dirty="0" err="1" smtClean="0"/>
              <a:t>kumppaniohjelma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err="1" smtClean="0"/>
              <a:t>Osaamista</a:t>
            </a:r>
            <a:r>
              <a:rPr lang="en-US" i="1" dirty="0" smtClean="0"/>
              <a:t> ja </a:t>
            </a:r>
            <a:r>
              <a:rPr lang="en-US" i="1" dirty="0" err="1" smtClean="0"/>
              <a:t>hyötyjä</a:t>
            </a:r>
            <a:endParaRPr lang="en-GB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435846"/>
            <a:ext cx="8642926" cy="1296144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Fujitsu Finland </a:t>
            </a:r>
            <a:r>
              <a:rPr lang="en-US" sz="1400" dirty="0" err="1" smtClean="0">
                <a:solidFill>
                  <a:schemeClr val="tx1"/>
                </a:solidFill>
              </a:rPr>
              <a:t>Oy</a:t>
            </a:r>
            <a:endParaRPr lang="en-US" sz="14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Product Business Unit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Channel Sales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FY2015-16 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4" name="Picture 35" descr="Full screen p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435846"/>
            <a:ext cx="1296144" cy="132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65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115192" y="72557"/>
            <a:ext cx="7561264" cy="770953"/>
          </a:xfrm>
        </p:spPr>
        <p:txBody>
          <a:bodyPr/>
          <a:lstStyle/>
          <a:p>
            <a:r>
              <a:rPr lang="de-DE" dirty="0" smtClean="0"/>
              <a:t> </a:t>
            </a:r>
            <a:r>
              <a:rPr lang="de-DE" dirty="0" err="1" smtClean="0"/>
              <a:t>Varmistusratkaisut</a:t>
            </a:r>
            <a:r>
              <a:rPr lang="de-DE" dirty="0" smtClean="0"/>
              <a:t> </a:t>
            </a:r>
            <a:r>
              <a:rPr lang="de-DE" sz="1800" dirty="0" smtClean="0"/>
              <a:t>(</a:t>
            </a:r>
            <a:r>
              <a:rPr lang="de-DE" sz="1800" dirty="0" err="1" smtClean="0"/>
              <a:t>vaihtoehto</a:t>
            </a:r>
            <a:r>
              <a:rPr lang="de-DE" sz="1800" dirty="0" smtClean="0"/>
              <a:t> 2)</a:t>
            </a:r>
            <a:endParaRPr lang="de-DE" dirty="0"/>
          </a:p>
        </p:txBody>
      </p:sp>
      <p:sp>
        <p:nvSpPr>
          <p:cNvPr id="86" name="AutoShape 36"/>
          <p:cNvSpPr>
            <a:spLocks noChangeArrowheads="1"/>
          </p:cNvSpPr>
          <p:nvPr/>
        </p:nvSpPr>
        <p:spPr bwMode="auto">
          <a:xfrm>
            <a:off x="232400" y="1043704"/>
            <a:ext cx="8660080" cy="3544270"/>
          </a:xfrm>
          <a:prstGeom prst="roundRect">
            <a:avLst>
              <a:gd name="adj" fmla="val 3898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AutoShape 8"/>
          <p:cNvSpPr>
            <a:spLocks noChangeArrowheads="1"/>
          </p:cNvSpPr>
          <p:nvPr/>
        </p:nvSpPr>
        <p:spPr bwMode="auto">
          <a:xfrm>
            <a:off x="257477" y="1611369"/>
            <a:ext cx="7986931" cy="622578"/>
          </a:xfrm>
          <a:prstGeom prst="rightArrow">
            <a:avLst>
              <a:gd name="adj1" fmla="val 44139"/>
              <a:gd name="adj2" fmla="val 36411"/>
            </a:avLst>
          </a:prstGeom>
          <a:solidFill>
            <a:srgbClr val="C0C0C0"/>
          </a:soli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8" name="AutoShape 8"/>
          <p:cNvSpPr>
            <a:spLocks noChangeArrowheads="1"/>
          </p:cNvSpPr>
          <p:nvPr/>
        </p:nvSpPr>
        <p:spPr bwMode="auto">
          <a:xfrm>
            <a:off x="251519" y="2714746"/>
            <a:ext cx="7992889" cy="622578"/>
          </a:xfrm>
          <a:prstGeom prst="rightArrow">
            <a:avLst>
              <a:gd name="adj1" fmla="val 44139"/>
              <a:gd name="adj2" fmla="val 36411"/>
            </a:avLst>
          </a:prstGeom>
          <a:solidFill>
            <a:srgbClr val="C0C0C0"/>
          </a:soli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9" name="AutoShape 8"/>
          <p:cNvSpPr>
            <a:spLocks noChangeArrowheads="1"/>
          </p:cNvSpPr>
          <p:nvPr/>
        </p:nvSpPr>
        <p:spPr bwMode="auto">
          <a:xfrm>
            <a:off x="257477" y="3794866"/>
            <a:ext cx="7986931" cy="622578"/>
          </a:xfrm>
          <a:prstGeom prst="rightArrow">
            <a:avLst>
              <a:gd name="adj1" fmla="val 44139"/>
              <a:gd name="adj2" fmla="val 36411"/>
            </a:avLst>
          </a:prstGeom>
          <a:solidFill>
            <a:srgbClr val="C0C0C0"/>
          </a:soli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cxnSp>
        <p:nvCxnSpPr>
          <p:cNvPr id="109" name="Gerade Verbindung 108"/>
          <p:cNvCxnSpPr/>
          <p:nvPr/>
        </p:nvCxnSpPr>
        <p:spPr bwMode="auto">
          <a:xfrm>
            <a:off x="2768836" y="1192579"/>
            <a:ext cx="0" cy="358900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Gerade Verbindung 115"/>
          <p:cNvCxnSpPr/>
          <p:nvPr/>
        </p:nvCxnSpPr>
        <p:spPr bwMode="auto">
          <a:xfrm>
            <a:off x="4932040" y="1176994"/>
            <a:ext cx="0" cy="353983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Rectangle 32"/>
          <p:cNvSpPr>
            <a:spLocks noChangeArrowheads="1"/>
          </p:cNvSpPr>
          <p:nvPr/>
        </p:nvSpPr>
        <p:spPr bwMode="auto">
          <a:xfrm>
            <a:off x="8280472" y="1475752"/>
            <a:ext cx="540000" cy="9682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vert="vert270" wrap="square" anchor="t"/>
          <a:lstStyle/>
          <a:p>
            <a:pPr algn="ctr"/>
            <a:r>
              <a:rPr lang="en-US" sz="1000" b="1" dirty="0">
                <a:solidFill>
                  <a:schemeClr val="bg1"/>
                </a:solidFill>
                <a:ea typeface="MS UI Gothic" pitchFamily="34" charset="-128"/>
              </a:rPr>
              <a:t>Sales Professionals</a:t>
            </a:r>
          </a:p>
        </p:txBody>
      </p:sp>
      <p:sp>
        <p:nvSpPr>
          <p:cNvPr id="129" name="Rectangle 32"/>
          <p:cNvSpPr>
            <a:spLocks noChangeArrowheads="1"/>
          </p:cNvSpPr>
          <p:nvPr/>
        </p:nvSpPr>
        <p:spPr bwMode="auto">
          <a:xfrm>
            <a:off x="8280472" y="2530954"/>
            <a:ext cx="540000" cy="9682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vert="vert270" wrap="square" anchor="t"/>
          <a:lstStyle/>
          <a:p>
            <a:pPr algn="ctr"/>
            <a:r>
              <a:rPr lang="en-US" sz="1000" b="1" dirty="0">
                <a:solidFill>
                  <a:schemeClr val="bg1"/>
                </a:solidFill>
                <a:ea typeface="MS UI Gothic" pitchFamily="34" charset="-128"/>
              </a:rPr>
              <a:t>PreSales Consultants</a:t>
            </a:r>
          </a:p>
        </p:txBody>
      </p:sp>
      <p:sp>
        <p:nvSpPr>
          <p:cNvPr id="130" name="Rectangle 32"/>
          <p:cNvSpPr>
            <a:spLocks noChangeArrowheads="1"/>
          </p:cNvSpPr>
          <p:nvPr/>
        </p:nvSpPr>
        <p:spPr bwMode="auto">
          <a:xfrm>
            <a:off x="8280472" y="3586156"/>
            <a:ext cx="540000" cy="9682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vert="vert270" wrap="square" anchor="t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ea typeface="MS UI Gothic" pitchFamily="34" charset="-128"/>
              </a:rPr>
              <a:t>System Engineers</a:t>
            </a:r>
            <a:endParaRPr lang="en-US" sz="1000" b="1" dirty="0">
              <a:solidFill>
                <a:schemeClr val="bg1"/>
              </a:solidFill>
              <a:ea typeface="MS UI Gothic" pitchFamily="34" charset="-128"/>
            </a:endParaRPr>
          </a:p>
        </p:txBody>
      </p:sp>
      <p:sp>
        <p:nvSpPr>
          <p:cNvPr id="80" name="Rechteck 20"/>
          <p:cNvSpPr/>
          <p:nvPr/>
        </p:nvSpPr>
        <p:spPr bwMode="auto">
          <a:xfrm>
            <a:off x="8280472" y="1097851"/>
            <a:ext cx="540000" cy="32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8C8C8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ctr">
              <a:defRPr/>
            </a:pPr>
            <a:r>
              <a:rPr lang="de-DE" sz="2000" b="1" dirty="0">
                <a:solidFill>
                  <a:srgbClr val="CC0000"/>
                </a:solidFill>
                <a:latin typeface="Arial" charset="0"/>
                <a:ea typeface="MS UI Gothic" pitchFamily="50" charset="-128"/>
              </a:rPr>
              <a:t>9</a:t>
            </a:r>
          </a:p>
        </p:txBody>
      </p:sp>
      <p:grpSp>
        <p:nvGrpSpPr>
          <p:cNvPr id="23" name="Gruppieren 22"/>
          <p:cNvGrpSpPr/>
          <p:nvPr/>
        </p:nvGrpSpPr>
        <p:grpSpPr>
          <a:xfrm>
            <a:off x="1106670" y="1452513"/>
            <a:ext cx="648000" cy="900000"/>
            <a:chOff x="395536" y="1324375"/>
            <a:chExt cx="648000" cy="900000"/>
          </a:xfrm>
        </p:grpSpPr>
        <p:sp>
          <p:nvSpPr>
            <p:cNvPr id="11" name="Rectangle 35"/>
            <p:cNvSpPr>
              <a:spLocks noChangeArrowheads="1"/>
            </p:cNvSpPr>
            <p:nvPr/>
          </p:nvSpPr>
          <p:spPr bwMode="auto">
            <a:xfrm>
              <a:off x="395536" y="1324375"/>
              <a:ext cx="648000" cy="900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ea typeface="MS UI Gothic" pitchFamily="34" charset="-128"/>
                </a:rPr>
                <a:t>ETERNUS </a:t>
              </a:r>
              <a:endParaRPr lang="en-US" sz="800" dirty="0" smtClean="0">
                <a:solidFill>
                  <a:schemeClr val="bg1"/>
                </a:solidFill>
                <a:ea typeface="MS UI Gothic" pitchFamily="34" charset="-128"/>
              </a:endParaRP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CS200c 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Sales </a:t>
              </a:r>
              <a:r>
                <a:rPr lang="en-US" sz="800" dirty="0">
                  <a:solidFill>
                    <a:schemeClr val="bg1"/>
                  </a:solidFill>
                  <a:ea typeface="MS UI Gothic" pitchFamily="34" charset="-128"/>
                </a:rPr>
                <a:t>WBT</a:t>
              </a:r>
              <a:endParaRPr lang="en-US" sz="10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77" name="Rectangle 33"/>
            <p:cNvSpPr>
              <a:spLocks noChangeArrowheads="1"/>
            </p:cNvSpPr>
            <p:nvPr/>
          </p:nvSpPr>
          <p:spPr bwMode="auto">
            <a:xfrm>
              <a:off x="827536" y="2080375"/>
              <a:ext cx="216000" cy="144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1</a:t>
              </a:r>
              <a:endParaRPr lang="en-US" sz="8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pic>
          <p:nvPicPr>
            <p:cNvPr id="110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2080375"/>
              <a:ext cx="180738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uppieren 25"/>
          <p:cNvGrpSpPr/>
          <p:nvPr/>
        </p:nvGrpSpPr>
        <p:grpSpPr>
          <a:xfrm>
            <a:off x="1835696" y="1463706"/>
            <a:ext cx="648000" cy="900000"/>
            <a:chOff x="3647552" y="1333327"/>
            <a:chExt cx="648000" cy="9000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2" name="Rectangle 35"/>
            <p:cNvSpPr>
              <a:spLocks noChangeArrowheads="1"/>
            </p:cNvSpPr>
            <p:nvPr/>
          </p:nvSpPr>
          <p:spPr bwMode="auto">
            <a:xfrm>
              <a:off x="3647552" y="1333327"/>
              <a:ext cx="648000" cy="900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ETERNUS 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CS800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Sales </a:t>
              </a:r>
              <a:r>
                <a:rPr lang="en-US" sz="800" dirty="0">
                  <a:solidFill>
                    <a:schemeClr val="bg1"/>
                  </a:solidFill>
                  <a:ea typeface="MS UI Gothic" pitchFamily="34" charset="-128"/>
                </a:rPr>
                <a:t>WBT</a:t>
              </a:r>
              <a:endParaRPr lang="en-US" sz="1000" b="1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4079552" y="2089327"/>
              <a:ext cx="216000" cy="144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1</a:t>
              </a:r>
              <a:endParaRPr lang="en-US" sz="8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pic>
          <p:nvPicPr>
            <p:cNvPr id="139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7552" y="2080375"/>
              <a:ext cx="180738" cy="144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Gruppieren 29"/>
          <p:cNvGrpSpPr/>
          <p:nvPr/>
        </p:nvGrpSpPr>
        <p:grpSpPr>
          <a:xfrm>
            <a:off x="1100830" y="2552920"/>
            <a:ext cx="648000" cy="900000"/>
            <a:chOff x="2123801" y="2424782"/>
            <a:chExt cx="648000" cy="900000"/>
          </a:xfrm>
        </p:grpSpPr>
        <p:sp>
          <p:nvSpPr>
            <p:cNvPr id="74" name="Rectangle 35"/>
            <p:cNvSpPr>
              <a:spLocks noChangeArrowheads="1"/>
            </p:cNvSpPr>
            <p:nvPr/>
          </p:nvSpPr>
          <p:spPr bwMode="auto">
            <a:xfrm>
              <a:off x="2123801" y="2424782"/>
              <a:ext cx="648000" cy="900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ea typeface="MS UI Gothic" pitchFamily="34" charset="-128"/>
                </a:rPr>
                <a:t>ETERNUS </a:t>
              </a:r>
              <a:endParaRPr lang="en-US" sz="800" dirty="0" smtClean="0">
                <a:solidFill>
                  <a:schemeClr val="bg1"/>
                </a:solidFill>
                <a:ea typeface="MS UI Gothic" pitchFamily="34" charset="-128"/>
              </a:endParaRP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CS800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Pre-sales 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WBT</a:t>
              </a:r>
              <a:endParaRPr lang="en-US" sz="1000" b="1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94" name="Rectangle 33"/>
            <p:cNvSpPr>
              <a:spLocks noChangeArrowheads="1"/>
            </p:cNvSpPr>
            <p:nvPr/>
          </p:nvSpPr>
          <p:spPr bwMode="auto">
            <a:xfrm>
              <a:off x="2555801" y="3180782"/>
              <a:ext cx="216000" cy="14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ea typeface="MS UI Gothic" pitchFamily="34" charset="-128"/>
                </a:rPr>
                <a:t>1</a:t>
              </a:r>
            </a:p>
          </p:txBody>
        </p:sp>
        <p:pic>
          <p:nvPicPr>
            <p:cNvPr id="154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3801" y="3180782"/>
              <a:ext cx="180738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6624248" y="4804014"/>
            <a:ext cx="1906572" cy="144000"/>
            <a:chOff x="6624248" y="4781587"/>
            <a:chExt cx="1906572" cy="144000"/>
          </a:xfrm>
        </p:grpSpPr>
        <p:sp>
          <p:nvSpPr>
            <p:cNvPr id="131" name="Rectangle 33"/>
            <p:cNvSpPr>
              <a:spLocks noChangeArrowheads="1"/>
            </p:cNvSpPr>
            <p:nvPr/>
          </p:nvSpPr>
          <p:spPr bwMode="auto">
            <a:xfrm>
              <a:off x="6807155" y="4781587"/>
              <a:ext cx="1723665" cy="144000"/>
            </a:xfrm>
            <a:prstGeom prst="rect">
              <a:avLst/>
            </a:prstGeom>
            <a:noFill/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 smtClean="0">
                  <a:ea typeface="MS UI Gothic" pitchFamily="34" charset="-128"/>
                </a:rPr>
                <a:t>Points for SELECT Partner Program</a:t>
              </a:r>
              <a:endParaRPr lang="en-US" sz="700" dirty="0">
                <a:ea typeface="MS UI Gothic" pitchFamily="34" charset="-128"/>
              </a:endParaRPr>
            </a:p>
          </p:txBody>
        </p:sp>
        <p:sp>
          <p:nvSpPr>
            <p:cNvPr id="132" name="Rectangle 33"/>
            <p:cNvSpPr>
              <a:spLocks noChangeArrowheads="1"/>
            </p:cNvSpPr>
            <p:nvPr/>
          </p:nvSpPr>
          <p:spPr bwMode="auto">
            <a:xfrm>
              <a:off x="6624248" y="4781587"/>
              <a:ext cx="180000" cy="144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7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555776" y="4781587"/>
            <a:ext cx="1564714" cy="144000"/>
            <a:chOff x="4283968" y="4781587"/>
            <a:chExt cx="1564714" cy="144000"/>
          </a:xfrm>
        </p:grpSpPr>
        <p:pic>
          <p:nvPicPr>
            <p:cNvPr id="85" name="Grafik 34" descr="face2face.png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6080" y="4781587"/>
              <a:ext cx="210561" cy="144000"/>
            </a:xfrm>
            <a:prstGeom prst="rect">
              <a:avLst/>
            </a:prstGeom>
            <a:noFill/>
            <a:ln w="3175">
              <a:solidFill>
                <a:srgbClr val="7E7D76"/>
              </a:solidFill>
              <a:miter lim="800000"/>
              <a:headEnd/>
              <a:tailEnd/>
            </a:ln>
          </p:spPr>
        </p:pic>
        <p:pic>
          <p:nvPicPr>
            <p:cNvPr id="102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3968" y="4781587"/>
              <a:ext cx="213060" cy="144000"/>
            </a:xfrm>
            <a:prstGeom prst="rect">
              <a:avLst/>
            </a:prstGeom>
            <a:noFill/>
            <a:ln w="3175">
              <a:solidFill>
                <a:srgbClr val="7E7D76"/>
              </a:solidFill>
              <a:miter lim="800000"/>
              <a:headEnd/>
              <a:tailEnd/>
            </a:ln>
          </p:spPr>
        </p:pic>
        <p:sp>
          <p:nvSpPr>
            <p:cNvPr id="155" name="Rectangle 33"/>
            <p:cNvSpPr>
              <a:spLocks noChangeArrowheads="1"/>
            </p:cNvSpPr>
            <p:nvPr/>
          </p:nvSpPr>
          <p:spPr bwMode="auto">
            <a:xfrm>
              <a:off x="4499992" y="4781587"/>
              <a:ext cx="326557" cy="144000"/>
            </a:xfrm>
            <a:prstGeom prst="rect">
              <a:avLst/>
            </a:prstGeom>
            <a:noFill/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 smtClean="0">
                  <a:ea typeface="MS UI Gothic" pitchFamily="34" charset="-128"/>
                </a:rPr>
                <a:t>WBT</a:t>
              </a:r>
              <a:endParaRPr lang="en-US" sz="700" dirty="0">
                <a:ea typeface="MS UI Gothic" pitchFamily="34" charset="-128"/>
              </a:endParaRPr>
            </a:p>
          </p:txBody>
        </p:sp>
        <p:sp>
          <p:nvSpPr>
            <p:cNvPr id="156" name="Rectangle 33"/>
            <p:cNvSpPr>
              <a:spLocks noChangeArrowheads="1"/>
            </p:cNvSpPr>
            <p:nvPr/>
          </p:nvSpPr>
          <p:spPr bwMode="auto">
            <a:xfrm>
              <a:off x="5220072" y="4781587"/>
              <a:ext cx="628610" cy="144000"/>
            </a:xfrm>
            <a:prstGeom prst="rect">
              <a:avLst/>
            </a:prstGeom>
            <a:noFill/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 smtClean="0">
                  <a:ea typeface="MS UI Gothic" pitchFamily="34" charset="-128"/>
                </a:rPr>
                <a:t>Instructor led</a:t>
              </a:r>
              <a:endParaRPr lang="en-US" sz="700" dirty="0">
                <a:ea typeface="MS UI Gothic" pitchFamily="34" charset="-128"/>
              </a:endParaRPr>
            </a:p>
          </p:txBody>
        </p:sp>
      </p:grpSp>
      <p:grpSp>
        <p:nvGrpSpPr>
          <p:cNvPr id="145" name="Gruppieren 22"/>
          <p:cNvGrpSpPr/>
          <p:nvPr/>
        </p:nvGrpSpPr>
        <p:grpSpPr>
          <a:xfrm>
            <a:off x="342578" y="2552920"/>
            <a:ext cx="648072" cy="900000"/>
            <a:chOff x="395392" y="1324375"/>
            <a:chExt cx="648072" cy="900000"/>
          </a:xfrm>
        </p:grpSpPr>
        <p:sp>
          <p:nvSpPr>
            <p:cNvPr id="146" name="Rectangle 35"/>
            <p:cNvSpPr>
              <a:spLocks noChangeArrowheads="1"/>
            </p:cNvSpPr>
            <p:nvPr/>
          </p:nvSpPr>
          <p:spPr bwMode="auto">
            <a:xfrm>
              <a:off x="395392" y="1324375"/>
              <a:ext cx="648000" cy="900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ea typeface="MS UI Gothic" pitchFamily="34" charset="-128"/>
                </a:rPr>
                <a:t>ETERNUS </a:t>
              </a:r>
              <a:endParaRPr lang="en-US" sz="800" dirty="0" smtClean="0">
                <a:solidFill>
                  <a:schemeClr val="bg1"/>
                </a:solidFill>
                <a:ea typeface="MS UI Gothic" pitchFamily="34" charset="-128"/>
              </a:endParaRP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CS200c 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Pre-Sales 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WBT</a:t>
              </a:r>
              <a:endParaRPr lang="en-US" sz="10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147" name="Rectangle 33"/>
            <p:cNvSpPr>
              <a:spLocks noChangeArrowheads="1"/>
            </p:cNvSpPr>
            <p:nvPr/>
          </p:nvSpPr>
          <p:spPr bwMode="auto">
            <a:xfrm>
              <a:off x="827464" y="2080375"/>
              <a:ext cx="216000" cy="144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1</a:t>
              </a:r>
              <a:endParaRPr lang="en-US" sz="8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pic>
          <p:nvPicPr>
            <p:cNvPr id="149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464" y="2080375"/>
              <a:ext cx="180738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4319429" y="4793385"/>
            <a:ext cx="2190847" cy="154629"/>
            <a:chOff x="4319429" y="4793385"/>
            <a:chExt cx="2190847" cy="154629"/>
          </a:xfrm>
        </p:grpSpPr>
        <p:sp>
          <p:nvSpPr>
            <p:cNvPr id="176" name="Rectangle 33"/>
            <p:cNvSpPr>
              <a:spLocks noChangeArrowheads="1"/>
            </p:cNvSpPr>
            <p:nvPr/>
          </p:nvSpPr>
          <p:spPr bwMode="auto">
            <a:xfrm>
              <a:off x="4499992" y="4804014"/>
              <a:ext cx="2010284" cy="144000"/>
            </a:xfrm>
            <a:prstGeom prst="rect">
              <a:avLst/>
            </a:prstGeom>
            <a:noFill/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 smtClean="0">
                  <a:ea typeface="MS UI Gothic" pitchFamily="34" charset="-128"/>
                </a:rPr>
                <a:t>Mandatory courses for SELECT Partner Program</a:t>
              </a:r>
              <a:endParaRPr lang="en-US" sz="700" dirty="0">
                <a:ea typeface="MS UI Gothic" pitchFamily="34" charset="-128"/>
              </a:endParaRPr>
            </a:p>
          </p:txBody>
        </p:sp>
        <p:sp>
          <p:nvSpPr>
            <p:cNvPr id="177" name="Rectangle 33"/>
            <p:cNvSpPr>
              <a:spLocks noChangeArrowheads="1"/>
            </p:cNvSpPr>
            <p:nvPr/>
          </p:nvSpPr>
          <p:spPr bwMode="auto">
            <a:xfrm>
              <a:off x="4319429" y="4793385"/>
              <a:ext cx="180000" cy="144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7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87824" y="1474893"/>
            <a:ext cx="648072" cy="895530"/>
            <a:chOff x="6123592" y="1364291"/>
            <a:chExt cx="602102" cy="895530"/>
          </a:xfrm>
          <a:solidFill>
            <a:schemeClr val="tx1">
              <a:lumMod val="65000"/>
              <a:lumOff val="35000"/>
            </a:schemeClr>
          </a:solidFill>
        </p:grpSpPr>
        <p:grpSp>
          <p:nvGrpSpPr>
            <p:cNvPr id="28" name="Gruppieren 27"/>
            <p:cNvGrpSpPr/>
            <p:nvPr/>
          </p:nvGrpSpPr>
          <p:grpSpPr>
            <a:xfrm>
              <a:off x="6123592" y="1364291"/>
              <a:ext cx="602102" cy="876761"/>
              <a:chOff x="6096744" y="1341495"/>
              <a:chExt cx="648000" cy="900000"/>
            </a:xfrm>
            <a:grpFill/>
          </p:grpSpPr>
          <p:sp>
            <p:nvSpPr>
              <p:cNvPr id="112" name="Rectangle 35"/>
              <p:cNvSpPr>
                <a:spLocks noChangeArrowheads="1"/>
              </p:cNvSpPr>
              <p:nvPr/>
            </p:nvSpPr>
            <p:spPr bwMode="auto">
              <a:xfrm>
                <a:off x="6096744" y="1341495"/>
                <a:ext cx="648000" cy="900000"/>
              </a:xfrm>
              <a:prstGeom prst="rect">
                <a:avLst/>
              </a:prstGeom>
              <a:grpFill/>
              <a:ln w="1270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lIns="72000" tIns="72000" rIns="72000" bIns="72000" anchor="ctr" anchorCtr="1">
                <a:normAutofit/>
              </a:bodyPr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  <a:ea typeface="MS UI Gothic" pitchFamily="34" charset="-128"/>
                  </a:rPr>
                  <a:t>ETERNUS </a:t>
                </a:r>
                <a:endParaRPr lang="en-US" sz="800" dirty="0" smtClean="0">
                  <a:solidFill>
                    <a:schemeClr val="bg1"/>
                  </a:solidFill>
                  <a:ea typeface="MS UI Gothic" pitchFamily="34" charset="-128"/>
                </a:endParaRP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CS8000 </a:t>
                </a: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Sales </a:t>
                </a:r>
                <a:r>
                  <a:rPr lang="en-US" sz="800" dirty="0">
                    <a:solidFill>
                      <a:schemeClr val="bg1"/>
                    </a:solidFill>
                    <a:ea typeface="MS UI Gothic" pitchFamily="34" charset="-128"/>
                  </a:rPr>
                  <a:t>WBT</a:t>
                </a:r>
                <a:endParaRPr lang="en-US" sz="1000" b="1" dirty="0">
                  <a:solidFill>
                    <a:schemeClr val="bg1"/>
                  </a:solidFill>
                  <a:ea typeface="MS UI Gothic" pitchFamily="34" charset="-128"/>
                </a:endParaRPr>
              </a:p>
            </p:txBody>
          </p:sp>
          <p:sp>
            <p:nvSpPr>
              <p:cNvPr id="113" name="Rectangle 33"/>
              <p:cNvSpPr>
                <a:spLocks noChangeArrowheads="1"/>
              </p:cNvSpPr>
              <p:nvPr/>
            </p:nvSpPr>
            <p:spPr bwMode="auto">
              <a:xfrm>
                <a:off x="6528744" y="2097495"/>
                <a:ext cx="216000" cy="144000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2</a:t>
                </a:r>
                <a:endParaRPr lang="en-US" sz="800" dirty="0">
                  <a:solidFill>
                    <a:schemeClr val="bg1"/>
                  </a:solidFill>
                  <a:ea typeface="MS UI Gothic" pitchFamily="34" charset="-128"/>
                </a:endParaRPr>
              </a:p>
            </p:txBody>
          </p:sp>
        </p:grpSp>
        <p:pic>
          <p:nvPicPr>
            <p:cNvPr id="182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23592" y="2115821"/>
              <a:ext cx="180738" cy="144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5174062" y="1437652"/>
            <a:ext cx="652832" cy="902196"/>
            <a:chOff x="6808968" y="1347613"/>
            <a:chExt cx="602102" cy="902196"/>
          </a:xfrm>
        </p:grpSpPr>
        <p:grpSp>
          <p:nvGrpSpPr>
            <p:cNvPr id="184" name="Gruppieren 27"/>
            <p:cNvGrpSpPr/>
            <p:nvPr/>
          </p:nvGrpSpPr>
          <p:grpSpPr>
            <a:xfrm>
              <a:off x="6808968" y="1347613"/>
              <a:ext cx="602102" cy="876761"/>
              <a:chOff x="6096744" y="1324375"/>
              <a:chExt cx="648000" cy="900000"/>
            </a:xfrm>
          </p:grpSpPr>
          <p:sp>
            <p:nvSpPr>
              <p:cNvPr id="185" name="Rectangle 35"/>
              <p:cNvSpPr>
                <a:spLocks noChangeArrowheads="1"/>
              </p:cNvSpPr>
              <p:nvPr/>
            </p:nvSpPr>
            <p:spPr bwMode="auto">
              <a:xfrm>
                <a:off x="6096744" y="1324375"/>
                <a:ext cx="648000" cy="900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lIns="72000" tIns="72000" rIns="72000" bIns="72000" anchor="ctr" anchorCtr="1">
                <a:normAutofit/>
              </a:bodyPr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  <a:ea typeface="MS UI Gothic" pitchFamily="34" charset="-128"/>
                  </a:rPr>
                  <a:t>ETERNUS </a:t>
                </a:r>
                <a:endParaRPr lang="en-US" sz="800" dirty="0" smtClean="0">
                  <a:solidFill>
                    <a:schemeClr val="bg1"/>
                  </a:solidFill>
                  <a:ea typeface="MS UI Gothic" pitchFamily="34" charset="-128"/>
                </a:endParaRP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CS8000 </a:t>
                </a: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Extended</a:t>
                </a: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Sales </a:t>
                </a:r>
                <a:r>
                  <a:rPr lang="en-US" sz="800" dirty="0">
                    <a:solidFill>
                      <a:schemeClr val="bg1"/>
                    </a:solidFill>
                    <a:ea typeface="MS UI Gothic" pitchFamily="34" charset="-128"/>
                  </a:rPr>
                  <a:t>WBT</a:t>
                </a:r>
                <a:endParaRPr lang="en-US" sz="1000" b="1" dirty="0">
                  <a:solidFill>
                    <a:schemeClr val="bg1"/>
                  </a:solidFill>
                  <a:ea typeface="MS UI Gothic" pitchFamily="34" charset="-128"/>
                </a:endParaRPr>
              </a:p>
            </p:txBody>
          </p:sp>
          <p:sp>
            <p:nvSpPr>
              <p:cNvPr id="186" name="Rectangle 33"/>
              <p:cNvSpPr>
                <a:spLocks noChangeArrowheads="1"/>
              </p:cNvSpPr>
              <p:nvPr/>
            </p:nvSpPr>
            <p:spPr bwMode="auto">
              <a:xfrm>
                <a:off x="6528744" y="2080375"/>
                <a:ext cx="216000" cy="144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  <a:ea typeface="MS UI Gothic" pitchFamily="34" charset="-128"/>
                  </a:rPr>
                  <a:t>3</a:t>
                </a:r>
              </a:p>
            </p:txBody>
          </p:sp>
        </p:grpSp>
        <p:pic>
          <p:nvPicPr>
            <p:cNvPr id="187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8968" y="2105809"/>
              <a:ext cx="180738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2" name="Gruppieren 35"/>
          <p:cNvGrpSpPr/>
          <p:nvPr/>
        </p:nvGrpSpPr>
        <p:grpSpPr>
          <a:xfrm>
            <a:off x="5191497" y="2555872"/>
            <a:ext cx="676575" cy="900000"/>
            <a:chOff x="6861545" y="2424782"/>
            <a:chExt cx="676575" cy="900000"/>
          </a:xfrm>
        </p:grpSpPr>
        <p:sp>
          <p:nvSpPr>
            <p:cNvPr id="193" name="Rectangle 35"/>
            <p:cNvSpPr>
              <a:spLocks noChangeArrowheads="1"/>
            </p:cNvSpPr>
            <p:nvPr/>
          </p:nvSpPr>
          <p:spPr bwMode="auto">
            <a:xfrm>
              <a:off x="6861545" y="2424782"/>
              <a:ext cx="648000" cy="90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Tech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Community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Data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Protection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Workshop</a:t>
              </a:r>
            </a:p>
          </p:txBody>
        </p:sp>
        <p:sp>
          <p:nvSpPr>
            <p:cNvPr id="194" name="Rectangle 33"/>
            <p:cNvSpPr>
              <a:spLocks noChangeArrowheads="1"/>
            </p:cNvSpPr>
            <p:nvPr/>
          </p:nvSpPr>
          <p:spPr bwMode="auto">
            <a:xfrm>
              <a:off x="7322120" y="3180782"/>
              <a:ext cx="216000" cy="14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ea typeface="MS UI Gothic" pitchFamily="34" charset="-128"/>
                </a:rPr>
                <a:t>4</a:t>
              </a:r>
            </a:p>
          </p:txBody>
        </p:sp>
        <p:pic>
          <p:nvPicPr>
            <p:cNvPr id="195" name="Grafik 34" descr="face2face.png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90120" y="3180782"/>
              <a:ext cx="210561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" name="Gruppieren 43"/>
          <p:cNvGrpSpPr/>
          <p:nvPr/>
        </p:nvGrpSpPr>
        <p:grpSpPr>
          <a:xfrm>
            <a:off x="5940152" y="3635992"/>
            <a:ext cx="648000" cy="900000"/>
            <a:chOff x="6890120" y="3502521"/>
            <a:chExt cx="648000" cy="900000"/>
          </a:xfrm>
        </p:grpSpPr>
        <p:sp>
          <p:nvSpPr>
            <p:cNvPr id="82" name="Rectangle 35"/>
            <p:cNvSpPr>
              <a:spLocks noChangeArrowheads="1"/>
            </p:cNvSpPr>
            <p:nvPr/>
          </p:nvSpPr>
          <p:spPr bwMode="auto">
            <a:xfrm>
              <a:off x="6890120" y="3502521"/>
              <a:ext cx="648000" cy="900000"/>
            </a:xfrm>
            <a:prstGeom prst="rect">
              <a:avLst/>
            </a:prstGeom>
            <a:solidFill>
              <a:srgbClr val="1BA12B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ea typeface="MS UI Gothic" pitchFamily="34" charset="-128"/>
                </a:rPr>
                <a:t> </a:t>
              </a:r>
              <a:r>
                <a:rPr lang="en-US" sz="800" dirty="0" err="1" smtClean="0">
                  <a:solidFill>
                    <a:schemeClr val="bg1"/>
                  </a:solidFill>
                  <a:ea typeface="MS UI Gothic" pitchFamily="34" charset="-128"/>
                </a:rPr>
                <a:t>CommVault</a:t>
              </a:r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/>
              </a:r>
              <a:b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</a:br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Certified</a:t>
              </a:r>
              <a:b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</a:br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Services</a:t>
              </a:r>
              <a:b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</a:br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Associate </a:t>
              </a:r>
              <a:endParaRPr lang="en-US" sz="8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83" name="Rectangle 33"/>
            <p:cNvSpPr>
              <a:spLocks noChangeArrowheads="1"/>
            </p:cNvSpPr>
            <p:nvPr/>
          </p:nvSpPr>
          <p:spPr bwMode="auto">
            <a:xfrm>
              <a:off x="7322120" y="4258521"/>
              <a:ext cx="216000" cy="14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4</a:t>
              </a:r>
              <a:endParaRPr lang="en-US" sz="8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pic>
          <p:nvPicPr>
            <p:cNvPr id="84" name="Grafik 34" descr="face2face.png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90120" y="4258521"/>
              <a:ext cx="210561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8" name="Gruppieren 43"/>
          <p:cNvGrpSpPr/>
          <p:nvPr/>
        </p:nvGrpSpPr>
        <p:grpSpPr>
          <a:xfrm>
            <a:off x="5940152" y="2555872"/>
            <a:ext cx="648000" cy="900000"/>
            <a:chOff x="6890120" y="3502521"/>
            <a:chExt cx="648000" cy="900000"/>
          </a:xfrm>
        </p:grpSpPr>
        <p:sp>
          <p:nvSpPr>
            <p:cNvPr id="89" name="Rectangle 35"/>
            <p:cNvSpPr>
              <a:spLocks noChangeArrowheads="1"/>
            </p:cNvSpPr>
            <p:nvPr/>
          </p:nvSpPr>
          <p:spPr bwMode="auto">
            <a:xfrm>
              <a:off x="6890120" y="3502521"/>
              <a:ext cx="648000" cy="900000"/>
            </a:xfrm>
            <a:prstGeom prst="rect">
              <a:avLst/>
            </a:prstGeom>
            <a:solidFill>
              <a:srgbClr val="1BA12B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ea typeface="MS UI Gothic" pitchFamily="34" charset="-128"/>
                </a:rPr>
                <a:t> </a:t>
              </a:r>
              <a:r>
                <a:rPr lang="en-US" sz="800" dirty="0" err="1" smtClean="0">
                  <a:solidFill>
                    <a:schemeClr val="bg1"/>
                  </a:solidFill>
                  <a:ea typeface="MS UI Gothic" pitchFamily="34" charset="-128"/>
                </a:rPr>
                <a:t>CommVault</a:t>
              </a:r>
              <a:r>
                <a:rPr lang="en-US" sz="800" dirty="0">
                  <a:solidFill>
                    <a:schemeClr val="bg1"/>
                  </a:solidFill>
                  <a:ea typeface="MS UI Gothic" pitchFamily="34" charset="-128"/>
                </a:rPr>
                <a:t/>
              </a:r>
              <a:br>
                <a:rPr lang="en-US" sz="800" dirty="0">
                  <a:solidFill>
                    <a:schemeClr val="bg1"/>
                  </a:solidFill>
                  <a:ea typeface="MS UI Gothic" pitchFamily="34" charset="-128"/>
                </a:rPr>
              </a:br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Solutions</a:t>
              </a:r>
              <a:b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</a:br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Architect</a:t>
              </a:r>
              <a:b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</a:br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Certification</a:t>
              </a:r>
              <a:endParaRPr lang="en-US" sz="8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7322120" y="4258521"/>
              <a:ext cx="216000" cy="14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4</a:t>
              </a:r>
              <a:endParaRPr lang="en-US" sz="8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pic>
          <p:nvPicPr>
            <p:cNvPr id="91" name="Grafik 34" descr="face2face.png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90120" y="4258521"/>
              <a:ext cx="210561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3" name="Gruppieren 43"/>
          <p:cNvGrpSpPr/>
          <p:nvPr/>
        </p:nvGrpSpPr>
        <p:grpSpPr>
          <a:xfrm>
            <a:off x="5940152" y="1475752"/>
            <a:ext cx="648000" cy="900000"/>
            <a:chOff x="6890120" y="3502521"/>
            <a:chExt cx="648000" cy="900000"/>
          </a:xfrm>
        </p:grpSpPr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6890120" y="3502521"/>
              <a:ext cx="648000" cy="900000"/>
            </a:xfrm>
            <a:prstGeom prst="rect">
              <a:avLst/>
            </a:prstGeom>
            <a:solidFill>
              <a:srgbClr val="1BA12B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ea typeface="MS UI Gothic" pitchFamily="34" charset="-128"/>
                </a:rPr>
                <a:t> </a:t>
              </a:r>
              <a:r>
                <a:rPr lang="en-US" sz="800" dirty="0" err="1" smtClean="0">
                  <a:solidFill>
                    <a:schemeClr val="bg1"/>
                  </a:solidFill>
                  <a:ea typeface="MS UI Gothic" pitchFamily="34" charset="-128"/>
                </a:rPr>
                <a:t>CommVault</a:t>
              </a:r>
              <a:r>
                <a:rPr lang="en-US" sz="800" dirty="0">
                  <a:solidFill>
                    <a:schemeClr val="bg1"/>
                  </a:solidFill>
                  <a:ea typeface="MS UI Gothic" pitchFamily="34" charset="-128"/>
                </a:rPr>
                <a:t/>
              </a:r>
              <a:br>
                <a:rPr lang="en-US" sz="800" dirty="0">
                  <a:solidFill>
                    <a:schemeClr val="bg1"/>
                  </a:solidFill>
                  <a:ea typeface="MS UI Gothic" pitchFamily="34" charset="-128"/>
                </a:rPr>
              </a:br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Sales</a:t>
              </a:r>
              <a:b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</a:br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Professional</a:t>
              </a:r>
              <a:b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</a:br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Accreditation</a:t>
              </a:r>
              <a:endParaRPr lang="en-US" sz="8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97" name="Rectangle 33"/>
            <p:cNvSpPr>
              <a:spLocks noChangeArrowheads="1"/>
            </p:cNvSpPr>
            <p:nvPr/>
          </p:nvSpPr>
          <p:spPr bwMode="auto">
            <a:xfrm>
              <a:off x="7322120" y="4258521"/>
              <a:ext cx="216000" cy="14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4</a:t>
              </a:r>
              <a:endParaRPr lang="en-US" sz="8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pic>
          <p:nvPicPr>
            <p:cNvPr id="98" name="Grafik 34" descr="face2face.png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90120" y="4258521"/>
              <a:ext cx="210561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0" name="Rectangle 35"/>
          <p:cNvSpPr>
            <a:spLocks noChangeArrowheads="1"/>
          </p:cNvSpPr>
          <p:nvPr/>
        </p:nvSpPr>
        <p:spPr bwMode="auto">
          <a:xfrm>
            <a:off x="2987824" y="2565369"/>
            <a:ext cx="648000" cy="900000"/>
          </a:xfrm>
          <a:prstGeom prst="rect">
            <a:avLst/>
          </a:prstGeom>
          <a:solidFill>
            <a:srgbClr val="FF0000"/>
          </a:solidFill>
          <a:ln w="12700">
            <a:solidFill>
              <a:srgbClr val="5F5F5F"/>
            </a:solidFill>
            <a:miter lim="800000"/>
            <a:headEnd/>
            <a:tailEnd/>
          </a:ln>
        </p:spPr>
        <p:txBody>
          <a:bodyPr wrap="none" lIns="72000" tIns="72000" rIns="72000" bIns="72000" anchor="ctr" anchorCtr="1">
            <a:norm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  <a:ea typeface="MS UI Gothic" pitchFamily="34" charset="-128"/>
              </a:rPr>
              <a:t>Storage</a:t>
            </a:r>
            <a:br>
              <a:rPr lang="en-US" sz="800" dirty="0" smtClean="0">
                <a:solidFill>
                  <a:schemeClr val="bg1"/>
                </a:solidFill>
                <a:ea typeface="MS UI Gothic" pitchFamily="34" charset="-128"/>
              </a:rPr>
            </a:br>
            <a:r>
              <a:rPr lang="en-US" sz="800" dirty="0" smtClean="0">
                <a:solidFill>
                  <a:schemeClr val="bg1"/>
                </a:solidFill>
                <a:ea typeface="MS UI Gothic" pitchFamily="34" charset="-128"/>
              </a:rPr>
              <a:t>Tape</a:t>
            </a:r>
            <a:br>
              <a:rPr lang="en-US" sz="800" dirty="0" smtClean="0">
                <a:solidFill>
                  <a:schemeClr val="bg1"/>
                </a:solidFill>
                <a:ea typeface="MS UI Gothic" pitchFamily="34" charset="-128"/>
              </a:rPr>
            </a:br>
            <a:r>
              <a:rPr lang="en-US" sz="800" dirty="0" smtClean="0">
                <a:solidFill>
                  <a:schemeClr val="bg1"/>
                </a:solidFill>
                <a:ea typeface="MS UI Gothic" pitchFamily="34" charset="-128"/>
              </a:rPr>
              <a:t>Automation</a:t>
            </a:r>
            <a:br>
              <a:rPr lang="en-US" sz="800" dirty="0" smtClean="0">
                <a:solidFill>
                  <a:schemeClr val="bg1"/>
                </a:solidFill>
                <a:ea typeface="MS UI Gothic" pitchFamily="34" charset="-128"/>
              </a:rPr>
            </a:br>
            <a:r>
              <a:rPr lang="en-US" sz="800" dirty="0" smtClean="0">
                <a:solidFill>
                  <a:schemeClr val="bg1"/>
                </a:solidFill>
                <a:ea typeface="MS UI Gothic" pitchFamily="34" charset="-128"/>
              </a:rPr>
              <a:t>Pre-sales</a:t>
            </a:r>
            <a:br>
              <a:rPr lang="en-US" sz="800" dirty="0" smtClean="0">
                <a:solidFill>
                  <a:schemeClr val="bg1"/>
                </a:solidFill>
                <a:ea typeface="MS UI Gothic" pitchFamily="34" charset="-128"/>
              </a:rPr>
            </a:br>
            <a:r>
              <a:rPr lang="en-US" sz="800" dirty="0" smtClean="0">
                <a:solidFill>
                  <a:schemeClr val="bg1"/>
                </a:solidFill>
                <a:ea typeface="MS UI Gothic" pitchFamily="34" charset="-128"/>
              </a:rPr>
              <a:t>WBT</a:t>
            </a:r>
            <a:endParaRPr lang="en-US" sz="800" dirty="0">
              <a:solidFill>
                <a:schemeClr val="bg1"/>
              </a:solidFill>
              <a:ea typeface="MS UI Gothic" pitchFamily="34" charset="-128"/>
            </a:endParaRPr>
          </a:p>
        </p:txBody>
      </p:sp>
      <p:grpSp>
        <p:nvGrpSpPr>
          <p:cNvPr id="108" name="Gruppieren 22"/>
          <p:cNvGrpSpPr/>
          <p:nvPr/>
        </p:nvGrpSpPr>
        <p:grpSpPr>
          <a:xfrm>
            <a:off x="348029" y="1455304"/>
            <a:ext cx="623498" cy="903352"/>
            <a:chOff x="494592" y="1324375"/>
            <a:chExt cx="647998" cy="900000"/>
          </a:xfrm>
          <a:solidFill>
            <a:srgbClr val="FF0000"/>
          </a:solidFill>
        </p:grpSpPr>
        <p:sp>
          <p:nvSpPr>
            <p:cNvPr id="111" name="Rectangle 35"/>
            <p:cNvSpPr>
              <a:spLocks noChangeArrowheads="1"/>
            </p:cNvSpPr>
            <p:nvPr/>
          </p:nvSpPr>
          <p:spPr bwMode="auto">
            <a:xfrm>
              <a:off x="494592" y="1324375"/>
              <a:ext cx="647998" cy="900000"/>
            </a:xfrm>
            <a:prstGeom prst="rect">
              <a:avLst/>
            </a:prstGeom>
            <a:grpFill/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Fujitsu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Data</a:t>
              </a:r>
              <a:b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</a:br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Protection</a:t>
              </a:r>
              <a:b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</a:br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Sales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 </a:t>
              </a:r>
              <a:r>
                <a:rPr lang="en-US" sz="700" dirty="0">
                  <a:solidFill>
                    <a:schemeClr val="bg1"/>
                  </a:solidFill>
                  <a:ea typeface="MS UI Gothic" pitchFamily="34" charset="-128"/>
                </a:rPr>
                <a:t>WBT</a:t>
              </a:r>
              <a:endParaRPr lang="en-US" sz="9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114" name="Rectangle 33"/>
            <p:cNvSpPr>
              <a:spLocks noChangeArrowheads="1"/>
            </p:cNvSpPr>
            <p:nvPr/>
          </p:nvSpPr>
          <p:spPr bwMode="auto">
            <a:xfrm>
              <a:off x="925267" y="2080375"/>
              <a:ext cx="216000" cy="14400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1</a:t>
              </a:r>
              <a:endParaRPr lang="en-US" sz="7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pic>
          <p:nvPicPr>
            <p:cNvPr id="115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2967" y="2080375"/>
              <a:ext cx="180738" cy="144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323528" y="3655042"/>
            <a:ext cx="648000" cy="900000"/>
            <a:chOff x="1043608" y="3526904"/>
            <a:chExt cx="648000" cy="900000"/>
          </a:xfrm>
          <a:solidFill>
            <a:srgbClr val="FF0000"/>
          </a:solidFill>
        </p:grpSpPr>
        <p:sp>
          <p:nvSpPr>
            <p:cNvPr id="99" name="Rectangle 35"/>
            <p:cNvSpPr>
              <a:spLocks noChangeArrowheads="1"/>
            </p:cNvSpPr>
            <p:nvPr/>
          </p:nvSpPr>
          <p:spPr bwMode="auto">
            <a:xfrm>
              <a:off x="1043608" y="3526904"/>
              <a:ext cx="648000" cy="900000"/>
            </a:xfrm>
            <a:prstGeom prst="rect">
              <a:avLst/>
            </a:prstGeom>
            <a:grpFill/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ETERNUS</a:t>
              </a:r>
              <a:b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</a:br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LT</a:t>
              </a:r>
              <a:b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</a:br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Install</a:t>
              </a:r>
              <a:b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</a:br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and</a:t>
              </a:r>
              <a:b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</a:br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Maintain</a:t>
              </a:r>
              <a:b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</a:br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WBT</a:t>
              </a:r>
              <a:endParaRPr lang="en-US" sz="8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117" name="Rectangle 33"/>
            <p:cNvSpPr>
              <a:spLocks noChangeArrowheads="1"/>
            </p:cNvSpPr>
            <p:nvPr/>
          </p:nvSpPr>
          <p:spPr bwMode="auto">
            <a:xfrm>
              <a:off x="1475608" y="4280908"/>
              <a:ext cx="216000" cy="14400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ea typeface="MS UI Gothic" pitchFamily="34" charset="-128"/>
                </a:rPr>
                <a:t>1</a:t>
              </a:r>
            </a:p>
          </p:txBody>
        </p:sp>
        <p:pic>
          <p:nvPicPr>
            <p:cNvPr id="118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2658" y="4280908"/>
              <a:ext cx="180738" cy="144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9" name="Rectangle 33"/>
          <p:cNvSpPr>
            <a:spLocks noChangeArrowheads="1"/>
          </p:cNvSpPr>
          <p:nvPr/>
        </p:nvSpPr>
        <p:spPr bwMode="auto">
          <a:xfrm>
            <a:off x="3419800" y="3332925"/>
            <a:ext cx="216024" cy="14028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  <a:ea typeface="MS UI Gothic" pitchFamily="34" charset="-128"/>
              </a:rPr>
              <a:t>2</a:t>
            </a:r>
            <a:endParaRPr lang="en-US" sz="800" dirty="0">
              <a:solidFill>
                <a:schemeClr val="bg1"/>
              </a:solidFill>
              <a:ea typeface="MS UI Gothic" pitchFamily="34" charset="-128"/>
            </a:endParaRPr>
          </a:p>
        </p:txBody>
      </p:sp>
      <p:pic>
        <p:nvPicPr>
          <p:cNvPr id="120" name="Grafik 37" descr="wbt.png"/>
          <p:cNvPicPr preferRelativeResize="0"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7349" y="3319725"/>
            <a:ext cx="194537" cy="14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3" y="52913"/>
            <a:ext cx="796333" cy="81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" y="1"/>
            <a:ext cx="91344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2557"/>
            <a:ext cx="7561264" cy="77095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Fujitsu Sans" panose="020B0404060202020204" pitchFamily="34" charset="0"/>
              </a:rPr>
              <a:t>Miksi</a:t>
            </a:r>
            <a:r>
              <a:rPr lang="en-US" dirty="0" smtClean="0">
                <a:latin typeface="Fujitsu Sans" panose="020B0404060202020204" pitchFamily="34" charset="0"/>
              </a:rPr>
              <a:t> </a:t>
            </a:r>
            <a:r>
              <a:rPr lang="en-US" dirty="0" err="1" smtClean="0">
                <a:latin typeface="Fujitsu Sans" panose="020B0404060202020204" pitchFamily="34" charset="0"/>
              </a:rPr>
              <a:t>sertifioitua</a:t>
            </a:r>
            <a:r>
              <a:rPr lang="en-US" dirty="0" smtClean="0">
                <a:latin typeface="Fujitsu Sans" panose="020B0404060202020204" pitchFamily="34" charset="0"/>
              </a:rPr>
              <a:t> Fujitsu Select –</a:t>
            </a:r>
            <a:r>
              <a:rPr lang="en-US" dirty="0" err="1" smtClean="0">
                <a:latin typeface="Fujitsu Sans" panose="020B0404060202020204" pitchFamily="34" charset="0"/>
              </a:rPr>
              <a:t>kumppaniksi</a:t>
            </a:r>
            <a:r>
              <a:rPr lang="en-US" dirty="0" smtClean="0">
                <a:latin typeface="Fujitsu Sans" panose="020B0404060202020204" pitchFamily="34" charset="0"/>
              </a:rPr>
              <a:t>?</a:t>
            </a:r>
            <a:endParaRPr lang="en-US" dirty="0">
              <a:latin typeface="Fujitsu Sans" panose="020B0404060202020204" pitchFamily="34" charset="0"/>
            </a:endParaRPr>
          </a:p>
        </p:txBody>
      </p:sp>
      <p:sp>
        <p:nvSpPr>
          <p:cNvPr id="14" name="Freihandform 13"/>
          <p:cNvSpPr/>
          <p:nvPr/>
        </p:nvSpPr>
        <p:spPr bwMode="gray">
          <a:xfrm>
            <a:off x="7740448" y="4318178"/>
            <a:ext cx="1224173" cy="521891"/>
          </a:xfrm>
          <a:custGeom>
            <a:avLst/>
            <a:gdLst>
              <a:gd name="connsiteX0" fmla="*/ 0 w 2379134"/>
              <a:gd name="connsiteY0" fmla="*/ 694267 h 694267"/>
              <a:gd name="connsiteX1" fmla="*/ 2379134 w 2379134"/>
              <a:gd name="connsiteY1" fmla="*/ 694267 h 694267"/>
              <a:gd name="connsiteX2" fmla="*/ 2379134 w 2379134"/>
              <a:gd name="connsiteY2" fmla="*/ 0 h 69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9134" h="694267">
                <a:moveTo>
                  <a:pt x="0" y="694267"/>
                </a:moveTo>
                <a:lnTo>
                  <a:pt x="2379134" y="694267"/>
                </a:lnTo>
                <a:lnTo>
                  <a:pt x="2379134" y="0"/>
                </a:ln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uppieren 16"/>
          <p:cNvGrpSpPr/>
          <p:nvPr/>
        </p:nvGrpSpPr>
        <p:grpSpPr>
          <a:xfrm>
            <a:off x="400561" y="1363502"/>
            <a:ext cx="8309488" cy="3224472"/>
            <a:chOff x="467544" y="854963"/>
            <a:chExt cx="5112568" cy="3071403"/>
          </a:xfrm>
        </p:grpSpPr>
        <p:sp>
          <p:nvSpPr>
            <p:cNvPr id="92" name="Rechteck 62"/>
            <p:cNvSpPr/>
            <p:nvPr>
              <p:custDataLst>
                <p:tags r:id="rId1"/>
              </p:custDataLst>
            </p:nvPr>
          </p:nvSpPr>
          <p:spPr bwMode="gray">
            <a:xfrm>
              <a:off x="467544" y="854963"/>
              <a:ext cx="5112568" cy="3071403"/>
            </a:xfrm>
            <a:prstGeom prst="round1Rect">
              <a:avLst/>
            </a:prstGeom>
            <a:gradFill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2700000" algn="ctr" rotWithShape="0">
                <a:srgbClr val="000000">
                  <a:alpha val="20000"/>
                </a:srgbClr>
              </a:outerShdw>
            </a:effectLst>
          </p:spPr>
          <p:txBody>
            <a:bodyPr vert="horz" wrap="square" lIns="90000" tIns="82800" rIns="91440" bIns="82800" numCol="1" rtlCol="0" anchor="t" anchorCtr="0" compatLnSpc="1">
              <a:prstTxWarp prst="textNoShape">
                <a:avLst/>
              </a:prstTxWarp>
            </a:bodyPr>
            <a:lstStyle/>
            <a:p>
              <a:pPr marL="0" lvl="1">
                <a:spcBef>
                  <a:spcPts val="200"/>
                </a:spcBef>
                <a:buClr>
                  <a:schemeClr val="accent2"/>
                </a:buClr>
              </a:pPr>
              <a:endParaRPr lang="en-US" sz="1200" dirty="0" smtClean="0"/>
            </a:p>
          </p:txBody>
        </p:sp>
        <p:sp>
          <p:nvSpPr>
            <p:cNvPr id="135" name="Eine Ecke des Rechtecks abrunden 134"/>
            <p:cNvSpPr/>
            <p:nvPr>
              <p:custDataLst>
                <p:tags r:id="rId2"/>
              </p:custDataLst>
            </p:nvPr>
          </p:nvSpPr>
          <p:spPr bwMode="gray">
            <a:xfrm>
              <a:off x="467544" y="854965"/>
              <a:ext cx="5105728" cy="393469"/>
            </a:xfrm>
            <a:prstGeom prst="round1Rect">
              <a:avLst>
                <a:gd name="adj" fmla="val 88182"/>
              </a:avLst>
            </a:prstGeom>
            <a:gradFill>
              <a:gsLst>
                <a:gs pos="3000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108000" tIns="46800" rIns="0" bIns="46800" anchor="ctr"/>
            <a:lstStyle/>
            <a:p>
              <a:pPr marL="0" lvl="1" fontAlgn="ctr">
                <a:spcBef>
                  <a:spcPct val="10000"/>
                </a:spcBef>
                <a:spcAft>
                  <a:spcPct val="0"/>
                </a:spcAft>
                <a:buClr>
                  <a:srgbClr val="A30B1A"/>
                </a:buClr>
              </a:pPr>
              <a:r>
                <a:rPr lang="en-US" sz="1600" dirty="0" err="1" smtClean="0">
                  <a:solidFill>
                    <a:srgbClr val="FFFFFF"/>
                  </a:solidFill>
                  <a:sym typeface="Wingdings 3"/>
                </a:rPr>
                <a:t>Osaaminen</a:t>
              </a:r>
              <a:r>
                <a:rPr lang="en-US" sz="1600" dirty="0" smtClean="0">
                  <a:solidFill>
                    <a:srgbClr val="FFFFFF"/>
                  </a:solidFill>
                  <a:sym typeface="Wingdings 3"/>
                </a:rPr>
                <a:t> </a:t>
              </a:r>
              <a:r>
                <a:rPr lang="en-US" sz="1600" dirty="0" err="1" smtClean="0">
                  <a:solidFill>
                    <a:srgbClr val="FFFFFF"/>
                  </a:solidFill>
                  <a:sym typeface="Wingdings 3"/>
                </a:rPr>
                <a:t>luo</a:t>
              </a:r>
              <a:r>
                <a:rPr lang="en-US" sz="1600" dirty="0" smtClean="0">
                  <a:solidFill>
                    <a:srgbClr val="FFFFFF"/>
                  </a:solidFill>
                  <a:sym typeface="Wingdings 3"/>
                </a:rPr>
                <a:t> </a:t>
              </a:r>
              <a:r>
                <a:rPr lang="en-US" sz="1600" dirty="0" err="1" smtClean="0">
                  <a:solidFill>
                    <a:srgbClr val="FFFFFF"/>
                  </a:solidFill>
                  <a:sym typeface="Wingdings 3"/>
                </a:rPr>
                <a:t>pohjan</a:t>
              </a:r>
              <a:r>
                <a:rPr lang="en-US" sz="1600" dirty="0" smtClean="0">
                  <a:solidFill>
                    <a:srgbClr val="FFFFFF"/>
                  </a:solidFill>
                  <a:sym typeface="Wingdings 3"/>
                </a:rPr>
                <a:t> </a:t>
              </a:r>
              <a:r>
                <a:rPr lang="en-US" sz="1600" dirty="0" err="1" smtClean="0">
                  <a:solidFill>
                    <a:srgbClr val="FFFFFF"/>
                  </a:solidFill>
                  <a:sym typeface="Wingdings 3"/>
                </a:rPr>
                <a:t>yhteiselle</a:t>
              </a:r>
              <a:r>
                <a:rPr lang="en-US" sz="1600" dirty="0" smtClean="0">
                  <a:solidFill>
                    <a:srgbClr val="FFFFFF"/>
                  </a:solidFill>
                  <a:sym typeface="Wingdings 3"/>
                </a:rPr>
                <a:t> </a:t>
              </a:r>
              <a:r>
                <a:rPr lang="en-US" sz="1600" dirty="0" err="1" smtClean="0">
                  <a:solidFill>
                    <a:srgbClr val="FFFFFF"/>
                  </a:solidFill>
                  <a:sym typeface="Wingdings 3"/>
                </a:rPr>
                <a:t>menestymiselle</a:t>
              </a:r>
              <a:endParaRPr lang="en-US" sz="1600" dirty="0" smtClean="0">
                <a:solidFill>
                  <a:srgbClr val="FFFFFF"/>
                </a:solidFill>
                <a:sym typeface="Wingdings 3"/>
              </a:endParaRPr>
            </a:p>
          </p:txBody>
        </p:sp>
      </p:grpSp>
      <p:grpSp>
        <p:nvGrpSpPr>
          <p:cNvPr id="17" name="Group 109"/>
          <p:cNvGrpSpPr/>
          <p:nvPr/>
        </p:nvGrpSpPr>
        <p:grpSpPr>
          <a:xfrm>
            <a:off x="8010525" y="249241"/>
            <a:ext cx="892176" cy="434975"/>
            <a:chOff x="8010525" y="249238"/>
            <a:chExt cx="892176" cy="434975"/>
          </a:xfrm>
        </p:grpSpPr>
        <p:sp>
          <p:nvSpPr>
            <p:cNvPr id="61" name="Freeform 68"/>
            <p:cNvSpPr>
              <a:spLocks/>
            </p:cNvSpPr>
            <p:nvPr/>
          </p:nvSpPr>
          <p:spPr bwMode="gray">
            <a:xfrm>
              <a:off x="8305800" y="249238"/>
              <a:ext cx="179388" cy="139700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gray">
            <a:xfrm>
              <a:off x="8010525" y="401638"/>
              <a:ext cx="123825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3" name="Freeform 70"/>
            <p:cNvSpPr>
              <a:spLocks/>
            </p:cNvSpPr>
            <p:nvPr/>
          </p:nvSpPr>
          <p:spPr bwMode="gray">
            <a:xfrm>
              <a:off x="8304213" y="401638"/>
              <a:ext cx="80963" cy="282575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4" name="Freeform 71"/>
            <p:cNvSpPr>
              <a:spLocks/>
            </p:cNvSpPr>
            <p:nvPr/>
          </p:nvSpPr>
          <p:spPr bwMode="gray">
            <a:xfrm>
              <a:off x="8394700" y="401638"/>
              <a:ext cx="63500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5" name="Freeform 72"/>
            <p:cNvSpPr>
              <a:spLocks/>
            </p:cNvSpPr>
            <p:nvPr/>
          </p:nvSpPr>
          <p:spPr bwMode="gray">
            <a:xfrm>
              <a:off x="8458200" y="401638"/>
              <a:ext cx="150813" cy="20161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6" name="Freeform 73"/>
            <p:cNvSpPr>
              <a:spLocks/>
            </p:cNvSpPr>
            <p:nvPr/>
          </p:nvSpPr>
          <p:spPr bwMode="gray">
            <a:xfrm>
              <a:off x="8732838" y="401638"/>
              <a:ext cx="169863" cy="204788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7" name="Freeform 74"/>
            <p:cNvSpPr>
              <a:spLocks/>
            </p:cNvSpPr>
            <p:nvPr/>
          </p:nvSpPr>
          <p:spPr bwMode="gray">
            <a:xfrm>
              <a:off x="8140700" y="401638"/>
              <a:ext cx="169863" cy="206375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8" name="Freeform 75"/>
            <p:cNvSpPr>
              <a:spLocks/>
            </p:cNvSpPr>
            <p:nvPr/>
          </p:nvSpPr>
          <p:spPr bwMode="gray">
            <a:xfrm>
              <a:off x="8602663" y="396875"/>
              <a:ext cx="130175" cy="211138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28" name="Gruppieren 23"/>
          <p:cNvGrpSpPr/>
          <p:nvPr/>
        </p:nvGrpSpPr>
        <p:grpSpPr>
          <a:xfrm>
            <a:off x="200780" y="4984166"/>
            <a:ext cx="1520819" cy="140630"/>
            <a:chOff x="3419871" y="4623985"/>
            <a:chExt cx="1520819" cy="140629"/>
          </a:xfrm>
        </p:grpSpPr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3419871" y="4623985"/>
              <a:ext cx="1520819" cy="139477"/>
            </a:xfrm>
            <a:custGeom>
              <a:avLst/>
              <a:gdLst>
                <a:gd name="T0" fmla="*/ 408 w 8125"/>
                <a:gd name="T1" fmla="*/ 0 h 816"/>
                <a:gd name="T2" fmla="*/ 0 w 8125"/>
                <a:gd name="T3" fmla="*/ 408 h 816"/>
                <a:gd name="T4" fmla="*/ 408 w 8125"/>
                <a:gd name="T5" fmla="*/ 816 h 816"/>
                <a:gd name="T6" fmla="*/ 7717 w 8125"/>
                <a:gd name="T7" fmla="*/ 816 h 816"/>
                <a:gd name="T8" fmla="*/ 8125 w 8125"/>
                <a:gd name="T9" fmla="*/ 408 h 816"/>
                <a:gd name="T10" fmla="*/ 7717 w 8125"/>
                <a:gd name="T11" fmla="*/ 0 h 816"/>
                <a:gd name="T12" fmla="*/ 408 w 8125"/>
                <a:gd name="T13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25" h="816">
                  <a:moveTo>
                    <a:pt x="408" y="0"/>
                  </a:moveTo>
                  <a:cubicBezTo>
                    <a:pt x="183" y="0"/>
                    <a:pt x="0" y="183"/>
                    <a:pt x="0" y="408"/>
                  </a:cubicBezTo>
                  <a:cubicBezTo>
                    <a:pt x="0" y="634"/>
                    <a:pt x="183" y="816"/>
                    <a:pt x="408" y="816"/>
                  </a:cubicBezTo>
                  <a:lnTo>
                    <a:pt x="7717" y="816"/>
                  </a:lnTo>
                  <a:cubicBezTo>
                    <a:pt x="7942" y="816"/>
                    <a:pt x="8125" y="634"/>
                    <a:pt x="8125" y="408"/>
                  </a:cubicBezTo>
                  <a:cubicBezTo>
                    <a:pt x="8125" y="183"/>
                    <a:pt x="7942" y="0"/>
                    <a:pt x="7717" y="0"/>
                  </a:cubicBezTo>
                  <a:lnTo>
                    <a:pt x="408" y="0"/>
                  </a:lnTo>
                  <a:close/>
                </a:path>
              </a:pathLst>
            </a:custGeom>
            <a:noFill/>
            <a:ln w="19050" cap="rnd">
              <a:solidFill>
                <a:srgbClr val="B72C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3656046" y="4626116"/>
              <a:ext cx="1205458" cy="138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1" i="0" u="none" strike="noStrike" cap="none" normalizeH="0" baseline="0" dirty="0" smtClean="0">
                  <a:ln>
                    <a:noFill/>
                  </a:ln>
                  <a:solidFill>
                    <a:srgbClr val="B72C15"/>
                  </a:solidFill>
                  <a:effectLst/>
                  <a:latin typeface="+mj-lt"/>
                </a:rPr>
                <a:t>INTERNAL USE ONLY</a:t>
              </a:r>
              <a:endPara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1" name="Freeform 33"/>
            <p:cNvSpPr>
              <a:spLocks noEditPoints="1"/>
            </p:cNvSpPr>
            <p:nvPr/>
          </p:nvSpPr>
          <p:spPr bwMode="auto">
            <a:xfrm>
              <a:off x="3474867" y="4642695"/>
              <a:ext cx="125909" cy="107159"/>
            </a:xfrm>
            <a:custGeom>
              <a:avLst/>
              <a:gdLst>
                <a:gd name="T0" fmla="*/ 0 w 592"/>
                <a:gd name="T1" fmla="*/ 296 h 592"/>
                <a:gd name="T2" fmla="*/ 296 w 592"/>
                <a:gd name="T3" fmla="*/ 0 h 592"/>
                <a:gd name="T4" fmla="*/ 592 w 592"/>
                <a:gd name="T5" fmla="*/ 296 h 592"/>
                <a:gd name="T6" fmla="*/ 296 w 592"/>
                <a:gd name="T7" fmla="*/ 592 h 592"/>
                <a:gd name="T8" fmla="*/ 0 w 592"/>
                <a:gd name="T9" fmla="*/ 296 h 592"/>
                <a:gd name="T10" fmla="*/ 477 w 592"/>
                <a:gd name="T11" fmla="*/ 425 h 592"/>
                <a:gd name="T12" fmla="*/ 518 w 592"/>
                <a:gd name="T13" fmla="*/ 296 h 592"/>
                <a:gd name="T14" fmla="*/ 296 w 592"/>
                <a:gd name="T15" fmla="*/ 74 h 592"/>
                <a:gd name="T16" fmla="*/ 167 w 592"/>
                <a:gd name="T17" fmla="*/ 115 h 592"/>
                <a:gd name="T18" fmla="*/ 477 w 592"/>
                <a:gd name="T19" fmla="*/ 425 h 592"/>
                <a:gd name="T20" fmla="*/ 115 w 592"/>
                <a:gd name="T21" fmla="*/ 168 h 592"/>
                <a:gd name="T22" fmla="*/ 74 w 592"/>
                <a:gd name="T23" fmla="*/ 296 h 592"/>
                <a:gd name="T24" fmla="*/ 296 w 592"/>
                <a:gd name="T25" fmla="*/ 518 h 592"/>
                <a:gd name="T26" fmla="*/ 425 w 592"/>
                <a:gd name="T27" fmla="*/ 477 h 592"/>
                <a:gd name="T28" fmla="*/ 115 w 592"/>
                <a:gd name="T29" fmla="*/ 16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2" h="592">
                  <a:moveTo>
                    <a:pt x="0" y="296"/>
                  </a:moveTo>
                  <a:cubicBezTo>
                    <a:pt x="0" y="133"/>
                    <a:pt x="133" y="0"/>
                    <a:pt x="296" y="0"/>
                  </a:cubicBezTo>
                  <a:cubicBezTo>
                    <a:pt x="459" y="0"/>
                    <a:pt x="592" y="133"/>
                    <a:pt x="592" y="296"/>
                  </a:cubicBezTo>
                  <a:cubicBezTo>
                    <a:pt x="592" y="460"/>
                    <a:pt x="459" y="592"/>
                    <a:pt x="296" y="592"/>
                  </a:cubicBezTo>
                  <a:cubicBezTo>
                    <a:pt x="133" y="592"/>
                    <a:pt x="0" y="460"/>
                    <a:pt x="0" y="296"/>
                  </a:cubicBezTo>
                  <a:close/>
                  <a:moveTo>
                    <a:pt x="477" y="425"/>
                  </a:moveTo>
                  <a:cubicBezTo>
                    <a:pt x="503" y="387"/>
                    <a:pt x="518" y="342"/>
                    <a:pt x="518" y="296"/>
                  </a:cubicBezTo>
                  <a:cubicBezTo>
                    <a:pt x="518" y="174"/>
                    <a:pt x="418" y="74"/>
                    <a:pt x="296" y="74"/>
                  </a:cubicBezTo>
                  <a:cubicBezTo>
                    <a:pt x="250" y="74"/>
                    <a:pt x="205" y="89"/>
                    <a:pt x="167" y="115"/>
                  </a:cubicBezTo>
                  <a:lnTo>
                    <a:pt x="477" y="425"/>
                  </a:lnTo>
                  <a:close/>
                  <a:moveTo>
                    <a:pt x="115" y="168"/>
                  </a:moveTo>
                  <a:cubicBezTo>
                    <a:pt x="88" y="205"/>
                    <a:pt x="74" y="250"/>
                    <a:pt x="74" y="296"/>
                  </a:cubicBezTo>
                  <a:cubicBezTo>
                    <a:pt x="74" y="419"/>
                    <a:pt x="173" y="518"/>
                    <a:pt x="296" y="518"/>
                  </a:cubicBezTo>
                  <a:cubicBezTo>
                    <a:pt x="342" y="518"/>
                    <a:pt x="387" y="504"/>
                    <a:pt x="425" y="477"/>
                  </a:cubicBezTo>
                  <a:lnTo>
                    <a:pt x="115" y="168"/>
                  </a:lnTo>
                  <a:close/>
                </a:path>
              </a:pathLst>
            </a:custGeom>
            <a:solidFill>
              <a:srgbClr val="B72C1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4" name="Rectangle 3"/>
          <p:cNvSpPr/>
          <p:nvPr/>
        </p:nvSpPr>
        <p:spPr>
          <a:xfrm>
            <a:off x="542039" y="2036565"/>
            <a:ext cx="8062409" cy="219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rgbClr val="A30B1A"/>
              </a:buClr>
              <a:buFont typeface="Wingdings" panose="05000000000000000000" pitchFamily="2" charset="2"/>
              <a:buChar char="v"/>
            </a:pPr>
            <a:r>
              <a:rPr lang="en-US" sz="1600" dirty="0" err="1" smtClean="0">
                <a:solidFill>
                  <a:srgbClr val="000000"/>
                </a:solidFill>
              </a:rPr>
              <a:t>Erikoishinnoittelut</a:t>
            </a:r>
            <a:r>
              <a:rPr lang="en-US" sz="1600" dirty="0" smtClean="0">
                <a:solidFill>
                  <a:srgbClr val="000000"/>
                </a:solidFill>
              </a:rPr>
              <a:t>: </a:t>
            </a:r>
            <a:r>
              <a:rPr lang="en-US" sz="1200" dirty="0" err="1" smtClean="0">
                <a:solidFill>
                  <a:srgbClr val="000000"/>
                </a:solidFill>
              </a:rPr>
              <a:t>Hankkeet</a:t>
            </a:r>
            <a:r>
              <a:rPr lang="en-US" sz="1200" dirty="0" smtClean="0">
                <a:solidFill>
                  <a:srgbClr val="000000"/>
                </a:solidFill>
              </a:rPr>
              <a:t> + </a:t>
            </a:r>
            <a:r>
              <a:rPr lang="en-US" sz="1200" dirty="0" err="1" smtClean="0">
                <a:solidFill>
                  <a:srgbClr val="000000"/>
                </a:solidFill>
              </a:rPr>
              <a:t>Fokusvalikoimaan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FastBid-erikoishinnat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suoraan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tukkureilta</a:t>
            </a:r>
            <a:endParaRPr lang="en-US" sz="1200" dirty="0">
              <a:solidFill>
                <a:srgbClr val="000000"/>
              </a:solidFill>
            </a:endParaRPr>
          </a:p>
          <a:p>
            <a:pPr marL="357188" indent="-357188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rgbClr val="A30B1A"/>
              </a:buClr>
              <a:buFont typeface="Wingdings" panose="05000000000000000000" pitchFamily="2" charset="2"/>
              <a:buChar char="v"/>
            </a:pPr>
            <a:r>
              <a:rPr lang="en-US" sz="1600" dirty="0" err="1" smtClean="0">
                <a:solidFill>
                  <a:srgbClr val="000000"/>
                </a:solidFill>
              </a:rPr>
              <a:t>PreSales-tuki</a:t>
            </a:r>
            <a:r>
              <a:rPr lang="en-US" sz="1600" dirty="0" smtClean="0">
                <a:solidFill>
                  <a:srgbClr val="000000"/>
                </a:solidFill>
              </a:rPr>
              <a:t>: </a:t>
            </a:r>
            <a:r>
              <a:rPr lang="en-US" sz="1200" dirty="0" err="1" smtClean="0">
                <a:solidFill>
                  <a:srgbClr val="000000"/>
                </a:solidFill>
              </a:rPr>
              <a:t>Asiantuntijat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&amp; </a:t>
            </a:r>
            <a:r>
              <a:rPr lang="en-US" sz="1200" dirty="0" err="1">
                <a:solidFill>
                  <a:srgbClr val="000000"/>
                </a:solidFill>
              </a:rPr>
              <a:t>Fujitsun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ratkaisukeskus</a:t>
            </a:r>
            <a:endParaRPr lang="en-US" sz="1200" dirty="0">
              <a:solidFill>
                <a:srgbClr val="000000"/>
              </a:solidFill>
            </a:endParaRPr>
          </a:p>
          <a:p>
            <a:pPr marL="357188" indent="-357188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rgbClr val="A30B1A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00"/>
                </a:solidFill>
              </a:rPr>
              <a:t>Demo-</a:t>
            </a:r>
            <a:r>
              <a:rPr lang="en-US" sz="1600" dirty="0" err="1">
                <a:solidFill>
                  <a:srgbClr val="000000"/>
                </a:solidFill>
              </a:rPr>
              <a:t>ohjelmat</a:t>
            </a:r>
            <a:r>
              <a:rPr lang="en-US" sz="1600" dirty="0">
                <a:solidFill>
                  <a:srgbClr val="000000"/>
                </a:solidFill>
              </a:rPr>
              <a:t> ja </a:t>
            </a:r>
            <a:r>
              <a:rPr lang="en-US" sz="1600" dirty="0" err="1">
                <a:solidFill>
                  <a:srgbClr val="000000"/>
                </a:solidFill>
              </a:rPr>
              <a:t>parhaat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alennukset</a:t>
            </a:r>
            <a:endParaRPr lang="en-US" sz="1600" dirty="0">
              <a:solidFill>
                <a:srgbClr val="000000"/>
              </a:solidFill>
            </a:endParaRPr>
          </a:p>
          <a:p>
            <a:pPr marL="357188" indent="-357188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rgbClr val="A30B1A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00"/>
                </a:solidFill>
              </a:rPr>
              <a:t>Tech Community –</a:t>
            </a:r>
            <a:r>
              <a:rPr lang="en-US" sz="1600" dirty="0" err="1" smtClean="0">
                <a:solidFill>
                  <a:srgbClr val="000000"/>
                </a:solidFill>
              </a:rPr>
              <a:t>yhteisö</a:t>
            </a:r>
            <a:r>
              <a:rPr lang="en-US" sz="1600" dirty="0" smtClean="0">
                <a:solidFill>
                  <a:srgbClr val="000000"/>
                </a:solidFill>
              </a:rPr>
              <a:t>: </a:t>
            </a:r>
            <a:r>
              <a:rPr lang="en-US" sz="1200" dirty="0" err="1" smtClean="0">
                <a:solidFill>
                  <a:srgbClr val="000000"/>
                </a:solidFill>
              </a:rPr>
              <a:t>Foorumi</a:t>
            </a:r>
            <a:r>
              <a:rPr lang="en-US" sz="1200" dirty="0" smtClean="0">
                <a:solidFill>
                  <a:srgbClr val="000000"/>
                </a:solidFill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</a:rPr>
              <a:t>asiantuntijatapaamiset</a:t>
            </a:r>
            <a:r>
              <a:rPr lang="en-US" sz="1200" dirty="0" smtClean="0">
                <a:solidFill>
                  <a:srgbClr val="000000"/>
                </a:solidFill>
              </a:rPr>
              <a:t> ja -</a:t>
            </a:r>
            <a:r>
              <a:rPr lang="en-US" sz="1200" dirty="0" err="1" smtClean="0">
                <a:solidFill>
                  <a:srgbClr val="000000"/>
                </a:solidFill>
              </a:rPr>
              <a:t>koulutukset</a:t>
            </a:r>
            <a:r>
              <a:rPr lang="en-US" sz="1200" dirty="0" smtClean="0">
                <a:solidFill>
                  <a:srgbClr val="000000"/>
                </a:solidFill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</a:rPr>
              <a:t>ennakkojulkistukset</a:t>
            </a:r>
            <a:endParaRPr lang="en-US" sz="1200" dirty="0">
              <a:solidFill>
                <a:srgbClr val="000000"/>
              </a:solidFill>
            </a:endParaRPr>
          </a:p>
          <a:p>
            <a:pPr marL="357188" indent="-357188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rgbClr val="A30B1A"/>
              </a:buClr>
              <a:buFont typeface="Wingdings" panose="05000000000000000000" pitchFamily="2" charset="2"/>
              <a:buChar char="v"/>
            </a:pPr>
            <a:r>
              <a:rPr lang="en-US" sz="1600" dirty="0" err="1">
                <a:solidFill>
                  <a:srgbClr val="000000"/>
                </a:solidFill>
              </a:rPr>
              <a:t>Mahdollisuus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yhteismarkkinointiin</a:t>
            </a:r>
            <a:r>
              <a:rPr lang="en-US" sz="1600" dirty="0" smtClean="0">
                <a:solidFill>
                  <a:srgbClr val="000000"/>
                </a:solidFill>
              </a:rPr>
              <a:t>: </a:t>
            </a:r>
            <a:r>
              <a:rPr lang="en-US" sz="1200" dirty="0" err="1" smtClean="0">
                <a:solidFill>
                  <a:srgbClr val="000000"/>
                </a:solidFill>
              </a:rPr>
              <a:t>Suoramarkkinointi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tapahtumat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</a:rPr>
              <a:t>rahoitustuki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jne</a:t>
            </a:r>
            <a:r>
              <a:rPr lang="en-US" sz="1200" dirty="0">
                <a:solidFill>
                  <a:srgbClr val="000000"/>
                </a:solidFill>
              </a:rPr>
              <a:t>.</a:t>
            </a:r>
          </a:p>
          <a:p>
            <a:pPr marL="357188" indent="-357188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rgbClr val="A30B1A"/>
              </a:buClr>
              <a:buFont typeface="Wingdings" panose="05000000000000000000" pitchFamily="2" charset="2"/>
              <a:buChar char="v"/>
            </a:pPr>
            <a:r>
              <a:rPr lang="en-US" sz="1600" dirty="0" err="1">
                <a:solidFill>
                  <a:srgbClr val="000000"/>
                </a:solidFill>
              </a:rPr>
              <a:t>Liidiohjelmat</a:t>
            </a:r>
            <a:endParaRPr lang="en-US" sz="1600" dirty="0">
              <a:solidFill>
                <a:srgbClr val="000000"/>
              </a:solidFill>
            </a:endParaRPr>
          </a:p>
          <a:p>
            <a:pPr marL="357188" indent="-357188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rgbClr val="A30B1A"/>
              </a:buClr>
              <a:buFont typeface="Wingdings" panose="05000000000000000000" pitchFamily="2" charset="2"/>
              <a:buChar char="v"/>
            </a:pPr>
            <a:r>
              <a:rPr lang="en-US" sz="1600" dirty="0" err="1">
                <a:solidFill>
                  <a:srgbClr val="000000"/>
                </a:solidFill>
              </a:rPr>
              <a:t>Mahdollisuus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jälkihyvitysohjelmaan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1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5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kt 3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29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" name="Group 63"/>
          <p:cNvGrpSpPr/>
          <p:nvPr/>
        </p:nvGrpSpPr>
        <p:grpSpPr>
          <a:xfrm>
            <a:off x="830282" y="1131592"/>
            <a:ext cx="7414125" cy="3757949"/>
            <a:chOff x="663136" y="1128818"/>
            <a:chExt cx="6003434" cy="1669481"/>
          </a:xfrm>
        </p:grpSpPr>
        <p:sp>
          <p:nvSpPr>
            <p:cNvPr id="66" name="Freihandform 18"/>
            <p:cNvSpPr/>
            <p:nvPr/>
          </p:nvSpPr>
          <p:spPr bwMode="gray">
            <a:xfrm>
              <a:off x="766407" y="2031190"/>
              <a:ext cx="2693279" cy="466605"/>
            </a:xfrm>
            <a:custGeom>
              <a:avLst/>
              <a:gdLst>
                <a:gd name="connsiteX0" fmla="*/ 0 w 4463512"/>
                <a:gd name="connsiteY0" fmla="*/ 658678 h 658678"/>
                <a:gd name="connsiteX1" fmla="*/ 3022170 w 4463512"/>
                <a:gd name="connsiteY1" fmla="*/ 658678 h 658678"/>
                <a:gd name="connsiteX2" fmla="*/ 3680848 w 4463512"/>
                <a:gd name="connsiteY2" fmla="*/ 0 h 658678"/>
                <a:gd name="connsiteX3" fmla="*/ 4463512 w 4463512"/>
                <a:gd name="connsiteY3" fmla="*/ 0 h 658678"/>
                <a:gd name="connsiteX0" fmla="*/ 0 w 3680848"/>
                <a:gd name="connsiteY0" fmla="*/ 658678 h 658678"/>
                <a:gd name="connsiteX1" fmla="*/ 3022170 w 3680848"/>
                <a:gd name="connsiteY1" fmla="*/ 658678 h 658678"/>
                <a:gd name="connsiteX2" fmla="*/ 3680848 w 3680848"/>
                <a:gd name="connsiteY2" fmla="*/ 0 h 65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0848" h="658678">
                  <a:moveTo>
                    <a:pt x="0" y="658678"/>
                  </a:moveTo>
                  <a:lnTo>
                    <a:pt x="3022170" y="658678"/>
                  </a:lnTo>
                  <a:lnTo>
                    <a:pt x="3680848" y="0"/>
                  </a:lnTo>
                </a:path>
              </a:pathLst>
            </a:custGeom>
            <a:ln w="12700" cap="rnd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+mj-lt"/>
              </a:endParaRPr>
            </a:p>
          </p:txBody>
        </p:sp>
        <p:sp>
          <p:nvSpPr>
            <p:cNvPr id="104" name="Ellipse 21"/>
            <p:cNvSpPr/>
            <p:nvPr/>
          </p:nvSpPr>
          <p:spPr bwMode="gray">
            <a:xfrm>
              <a:off x="663136" y="2451449"/>
              <a:ext cx="102629" cy="10262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</a:pPr>
              <a:endParaRPr lang="en-US" sz="1050" dirty="0" smtClean="0">
                <a:solidFill>
                  <a:schemeClr val="accent5"/>
                </a:solidFill>
                <a:latin typeface="+mj-lt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663136" y="2516070"/>
              <a:ext cx="6003434" cy="282229"/>
              <a:chOff x="663136" y="2859782"/>
              <a:chExt cx="6003434" cy="282229"/>
            </a:xfrm>
          </p:grpSpPr>
          <p:sp>
            <p:nvSpPr>
              <p:cNvPr id="89" name="Parallelogramm 68"/>
              <p:cNvSpPr/>
              <p:nvPr>
                <p:custDataLst>
                  <p:tags r:id="rId3"/>
                </p:custDataLst>
              </p:nvPr>
            </p:nvSpPr>
            <p:spPr bwMode="gray">
              <a:xfrm>
                <a:off x="663136" y="2944059"/>
                <a:ext cx="6003434" cy="143638"/>
              </a:xfrm>
              <a:custGeom>
                <a:avLst/>
                <a:gdLst/>
                <a:ahLst/>
                <a:cxnLst/>
                <a:rect l="l" t="t" r="r" b="b"/>
                <a:pathLst>
                  <a:path w="5940152" h="396044">
                    <a:moveTo>
                      <a:pt x="250130" y="0"/>
                    </a:moveTo>
                    <a:lnTo>
                      <a:pt x="5940152" y="0"/>
                    </a:lnTo>
                    <a:lnTo>
                      <a:pt x="5940152" y="396044"/>
                    </a:lnTo>
                    <a:lnTo>
                      <a:pt x="0" y="396044"/>
                    </a:lnTo>
                    <a:close/>
                  </a:path>
                </a:pathLst>
              </a:custGeom>
              <a:gradFill flip="none" rotWithShape="1">
                <a:gsLst>
                  <a:gs pos="30000">
                    <a:schemeClr val="accent2"/>
                  </a:gs>
                  <a:gs pos="100000">
                    <a:schemeClr val="accent1"/>
                  </a:gs>
                </a:gsLst>
                <a:lin ang="162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46800" rtlCol="0" anchor="ctr" anchorCtr="0"/>
              <a:lstStyle/>
              <a:p>
                <a:endParaRPr lang="en-US" sz="10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0" name="Rechteck 69"/>
              <p:cNvSpPr/>
              <p:nvPr/>
            </p:nvSpPr>
            <p:spPr bwMode="gray">
              <a:xfrm>
                <a:off x="955513" y="2859782"/>
                <a:ext cx="5532312" cy="282229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46800" rtlCol="0" anchor="ctr" anchorCtr="0"/>
              <a:lstStyle/>
              <a:p>
                <a:pPr algn="r"/>
                <a:r>
                  <a:rPr lang="en-US" sz="1000" b="1" dirty="0" smtClean="0">
                    <a:solidFill>
                      <a:schemeClr val="bg1"/>
                    </a:solidFill>
                    <a:latin typeface="Fujitsu Sans" panose="020B0404060202020204" pitchFamily="34" charset="0"/>
                  </a:rPr>
                  <a:t>SELECT Partner Program </a:t>
                </a:r>
                <a:endParaRPr lang="en-US" sz="1000" b="1" dirty="0">
                  <a:solidFill>
                    <a:schemeClr val="bg1"/>
                  </a:solidFill>
                  <a:latin typeface="Fujitsu Sans" panose="020B0404060202020204" pitchFamily="34" charset="0"/>
                </a:endParaRPr>
              </a:p>
            </p:txBody>
          </p:sp>
        </p:grpSp>
        <p:grpSp>
          <p:nvGrpSpPr>
            <p:cNvPr id="76" name="Gruppieren 7"/>
            <p:cNvGrpSpPr/>
            <p:nvPr/>
          </p:nvGrpSpPr>
          <p:grpSpPr>
            <a:xfrm>
              <a:off x="3496638" y="1128818"/>
              <a:ext cx="1733485" cy="902372"/>
              <a:chOff x="4695739" y="1276325"/>
              <a:chExt cx="2432544" cy="1266274"/>
            </a:xfrm>
          </p:grpSpPr>
          <p:sp>
            <p:nvSpPr>
              <p:cNvPr id="81" name="Ellipse 49"/>
              <p:cNvSpPr/>
              <p:nvPr/>
            </p:nvSpPr>
            <p:spPr bwMode="gray">
              <a:xfrm>
                <a:off x="6408203" y="1276325"/>
                <a:ext cx="720080" cy="72008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1050" dirty="0" smtClean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82" name="Ellipse 31"/>
              <p:cNvSpPr/>
              <p:nvPr/>
            </p:nvSpPr>
            <p:spPr bwMode="gray">
              <a:xfrm>
                <a:off x="4695739" y="2398583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0"/>
                  </a:spcBef>
                </a:pPr>
                <a:endParaRPr lang="en-US" sz="1050" dirty="0" smtClean="0">
                  <a:solidFill>
                    <a:schemeClr val="accent5"/>
                  </a:solidFill>
                  <a:latin typeface="+mj-lt"/>
                </a:endParaRPr>
              </a:p>
            </p:txBody>
          </p:sp>
        </p:grpSp>
        <p:sp>
          <p:nvSpPr>
            <p:cNvPr id="77" name="Freihandform 27"/>
            <p:cNvSpPr/>
            <p:nvPr/>
          </p:nvSpPr>
          <p:spPr bwMode="gray">
            <a:xfrm flipV="1">
              <a:off x="3599482" y="1975595"/>
              <a:ext cx="1667721" cy="0"/>
            </a:xfrm>
            <a:custGeom>
              <a:avLst/>
              <a:gdLst>
                <a:gd name="connsiteX0" fmla="*/ 0 w 3859078"/>
                <a:gd name="connsiteY0" fmla="*/ 650929 h 650929"/>
                <a:gd name="connsiteX1" fmla="*/ 3208149 w 3859078"/>
                <a:gd name="connsiteY1" fmla="*/ 650929 h 650929"/>
                <a:gd name="connsiteX2" fmla="*/ 3859078 w 3859078"/>
                <a:gd name="connsiteY2" fmla="*/ 0 h 650929"/>
                <a:gd name="connsiteX0" fmla="*/ 0 w 3208149"/>
                <a:gd name="connsiteY0" fmla="*/ 0 h 0"/>
                <a:gd name="connsiteX1" fmla="*/ 3208149 w 320814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8149">
                  <a:moveTo>
                    <a:pt x="0" y="0"/>
                  </a:moveTo>
                  <a:lnTo>
                    <a:pt x="3208149" y="0"/>
                  </a:ln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+mj-lt"/>
              </a:endParaRPr>
            </a:p>
          </p:txBody>
        </p:sp>
      </p:grpSp>
      <p:pic>
        <p:nvPicPr>
          <p:cNvPr id="86" name="Grafi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46585"/>
            <a:ext cx="1614248" cy="1613198"/>
          </a:xfrm>
          <a:prstGeom prst="rect">
            <a:avLst/>
          </a:prstGeom>
        </p:spPr>
      </p:pic>
      <p:sp>
        <p:nvSpPr>
          <p:cNvPr id="88" name="Title 1"/>
          <p:cNvSpPr>
            <a:spLocks noGrp="1"/>
          </p:cNvSpPr>
          <p:nvPr>
            <p:ph type="title"/>
          </p:nvPr>
        </p:nvSpPr>
        <p:spPr>
          <a:xfrm>
            <a:off x="179512" y="51470"/>
            <a:ext cx="7561264" cy="770953"/>
          </a:xfrm>
        </p:spPr>
        <p:txBody>
          <a:bodyPr/>
          <a:lstStyle/>
          <a:p>
            <a:r>
              <a:rPr lang="de-DE" dirty="0" smtClean="0"/>
              <a:t>SELECT Partner -</a:t>
            </a:r>
            <a:r>
              <a:rPr lang="de-DE" dirty="0" err="1" smtClean="0"/>
              <a:t>ohjelman</a:t>
            </a:r>
            <a:r>
              <a:rPr lang="de-DE" dirty="0" smtClean="0"/>
              <a:t> </a:t>
            </a:r>
            <a:r>
              <a:rPr lang="de-DE" dirty="0" err="1" smtClean="0"/>
              <a:t>rakenne</a:t>
            </a:r>
            <a:r>
              <a:rPr lang="de-DE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05711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9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192" y="72557"/>
            <a:ext cx="7561264" cy="770953"/>
          </a:xfrm>
        </p:spPr>
        <p:txBody>
          <a:bodyPr/>
          <a:lstStyle/>
          <a:p>
            <a:r>
              <a:rPr lang="de-DE" dirty="0" err="1" smtClean="0"/>
              <a:t>Neljä</a:t>
            </a:r>
            <a:r>
              <a:rPr lang="de-DE" dirty="0" smtClean="0"/>
              <a:t> </a:t>
            </a:r>
            <a:r>
              <a:rPr lang="de-DE" dirty="0" err="1" smtClean="0"/>
              <a:t>erikoistumispolkua</a:t>
            </a:r>
            <a:endParaRPr lang="de-DE" dirty="0"/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47" y="1347614"/>
            <a:ext cx="1151105" cy="1272170"/>
          </a:xfrm>
          <a:prstGeom prst="rect">
            <a:avLst/>
          </a:prstGeom>
        </p:spPr>
      </p:pic>
      <p:pic>
        <p:nvPicPr>
          <p:cNvPr id="7" name="Grafik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809" y="1347614"/>
            <a:ext cx="1151105" cy="1272170"/>
          </a:xfrm>
          <a:prstGeom prst="rect">
            <a:avLst/>
          </a:prstGeom>
        </p:spPr>
      </p:pic>
      <p:pic>
        <p:nvPicPr>
          <p:cNvPr id="8" name="Grafik 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73" y="2691793"/>
            <a:ext cx="1151105" cy="1272170"/>
          </a:xfrm>
          <a:prstGeom prst="rect">
            <a:avLst/>
          </a:prstGeom>
        </p:spPr>
      </p:pic>
      <p:pic>
        <p:nvPicPr>
          <p:cNvPr id="14" name="Grafik 13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35" y="2691793"/>
            <a:ext cx="1151105" cy="1272170"/>
          </a:xfrm>
          <a:prstGeom prst="rect">
            <a:avLst/>
          </a:prstGeom>
        </p:spPr>
      </p:pic>
      <p:pic>
        <p:nvPicPr>
          <p:cNvPr id="11" name="Picture 35" descr="Full screen previe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6" y="108392"/>
            <a:ext cx="648000" cy="66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8032" y="1347614"/>
            <a:ext cx="5508104" cy="234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rgbClr val="A30B1A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Mobility Solutions = </a:t>
            </a:r>
            <a:r>
              <a:rPr lang="en-US" dirty="0" err="1" smtClean="0">
                <a:solidFill>
                  <a:srgbClr val="000000"/>
                </a:solidFill>
              </a:rPr>
              <a:t>kannettavat</a:t>
            </a:r>
            <a:r>
              <a:rPr lang="en-US" dirty="0" smtClean="0">
                <a:solidFill>
                  <a:srgbClr val="000000"/>
                </a:solidFill>
              </a:rPr>
              <a:t> &amp; </a:t>
            </a:r>
            <a:r>
              <a:rPr lang="en-US" dirty="0" err="1" smtClean="0">
                <a:solidFill>
                  <a:srgbClr val="000000"/>
                </a:solidFill>
              </a:rPr>
              <a:t>tabletit</a:t>
            </a:r>
            <a:endParaRPr lang="en-US" dirty="0">
              <a:solidFill>
                <a:srgbClr val="000000"/>
              </a:solidFill>
            </a:endParaRPr>
          </a:p>
          <a:p>
            <a:pPr marL="357188" indent="-357188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rgbClr val="A30B1A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Workstations = </a:t>
            </a:r>
            <a:r>
              <a:rPr lang="en-US" dirty="0" err="1" smtClean="0">
                <a:solidFill>
                  <a:srgbClr val="000000"/>
                </a:solidFill>
              </a:rPr>
              <a:t>tehotyöasemat</a:t>
            </a:r>
            <a:endParaRPr lang="en-US" dirty="0">
              <a:solidFill>
                <a:srgbClr val="000000"/>
              </a:solidFill>
            </a:endParaRPr>
          </a:p>
          <a:p>
            <a:pPr marL="357188" indent="-357188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rgbClr val="A30B1A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Server Infrastructures = </a:t>
            </a:r>
            <a:r>
              <a:rPr lang="en-US" dirty="0" err="1" smtClean="0">
                <a:solidFill>
                  <a:srgbClr val="000000"/>
                </a:solidFill>
              </a:rPr>
              <a:t>palvelinjärjestelmät</a:t>
            </a:r>
            <a:endParaRPr lang="en-US" dirty="0" smtClean="0">
              <a:solidFill>
                <a:srgbClr val="000000"/>
              </a:solidFill>
            </a:endParaRPr>
          </a:p>
          <a:p>
            <a:pPr marL="814388" lvl="1" indent="-357188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rgbClr val="A30B1A"/>
              </a:buClr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000000"/>
                </a:solidFill>
              </a:rPr>
              <a:t>Kaksi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vaihtoehtoa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joista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vähintään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toinen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tulee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suorittaa</a:t>
            </a:r>
            <a:r>
              <a:rPr lang="en-US" sz="1400" dirty="0" smtClean="0">
                <a:solidFill>
                  <a:srgbClr val="000000"/>
                </a:solidFill>
              </a:rPr>
              <a:t>: ‘</a:t>
            </a:r>
            <a:r>
              <a:rPr lang="en-US" sz="1400" dirty="0" err="1" smtClean="0">
                <a:solidFill>
                  <a:srgbClr val="000000"/>
                </a:solidFill>
              </a:rPr>
              <a:t>perustaso</a:t>
            </a:r>
            <a:r>
              <a:rPr lang="en-US" sz="1400" dirty="0" smtClean="0">
                <a:solidFill>
                  <a:srgbClr val="000000"/>
                </a:solidFill>
              </a:rPr>
              <a:t>’ ja/tai ‘</a:t>
            </a:r>
            <a:r>
              <a:rPr lang="en-US" sz="1400" dirty="0" err="1" smtClean="0">
                <a:solidFill>
                  <a:srgbClr val="000000"/>
                </a:solidFill>
              </a:rPr>
              <a:t>vaativammat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konesaliratkaisut</a:t>
            </a:r>
            <a:r>
              <a:rPr lang="en-US" sz="1400" dirty="0" smtClean="0">
                <a:solidFill>
                  <a:srgbClr val="000000"/>
                </a:solidFill>
              </a:rPr>
              <a:t>’</a:t>
            </a:r>
          </a:p>
          <a:p>
            <a:pPr marL="357188" lvl="1" indent="-357188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rgbClr val="A30B1A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Storage Infrastructures = </a:t>
            </a:r>
            <a:r>
              <a:rPr lang="en-US" dirty="0" err="1" smtClean="0">
                <a:solidFill>
                  <a:srgbClr val="000000"/>
                </a:solidFill>
              </a:rPr>
              <a:t>tallennusjärjestelmät</a:t>
            </a:r>
            <a:endParaRPr lang="en-US" dirty="0" smtClean="0">
              <a:solidFill>
                <a:srgbClr val="000000"/>
              </a:solidFill>
            </a:endParaRPr>
          </a:p>
          <a:p>
            <a:pPr marL="814388" lvl="2" indent="-357188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rgbClr val="A30B1A"/>
              </a:buClr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000000"/>
                </a:solidFill>
              </a:rPr>
              <a:t>Kaksi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vaihtoehtoa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joista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vähintään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toinen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tulee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suorittaa</a:t>
            </a:r>
            <a:r>
              <a:rPr lang="en-US" sz="1400" dirty="0">
                <a:solidFill>
                  <a:srgbClr val="000000"/>
                </a:solidFill>
              </a:rPr>
              <a:t>: </a:t>
            </a:r>
            <a:r>
              <a:rPr lang="en-US" sz="1400" dirty="0" err="1">
                <a:solidFill>
                  <a:srgbClr val="000000"/>
                </a:solidFill>
              </a:rPr>
              <a:t>tallenusratkaisut</a:t>
            </a:r>
            <a:r>
              <a:rPr lang="en-US" sz="1400" dirty="0">
                <a:solidFill>
                  <a:srgbClr val="000000"/>
                </a:solidFill>
              </a:rPr>
              <a:t> ja/tai </a:t>
            </a:r>
            <a:r>
              <a:rPr lang="en-US" sz="1400" dirty="0" err="1" smtClean="0">
                <a:solidFill>
                  <a:srgbClr val="000000"/>
                </a:solidFill>
              </a:rPr>
              <a:t>varmistusratkaisut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180528" y="3827785"/>
            <a:ext cx="9649072" cy="111201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i-FI" dirty="0" smtClean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192" y="72557"/>
            <a:ext cx="7561264" cy="770953"/>
          </a:xfrm>
        </p:spPr>
        <p:txBody>
          <a:bodyPr/>
          <a:lstStyle/>
          <a:p>
            <a:r>
              <a:rPr lang="de-DE" dirty="0" err="1" smtClean="0"/>
              <a:t>Helppoa</a:t>
            </a:r>
            <a:r>
              <a:rPr lang="de-DE" dirty="0" smtClean="0"/>
              <a:t>, </a:t>
            </a:r>
            <a:r>
              <a:rPr lang="de-DE" dirty="0" err="1" smtClean="0"/>
              <a:t>joustavaa</a:t>
            </a:r>
            <a:r>
              <a:rPr lang="de-DE" dirty="0" smtClean="0"/>
              <a:t>, </a:t>
            </a:r>
            <a:r>
              <a:rPr lang="de-DE" dirty="0" err="1" smtClean="0"/>
              <a:t>järkevää</a:t>
            </a:r>
            <a:endParaRPr lang="de-DE" dirty="0"/>
          </a:p>
        </p:txBody>
      </p:sp>
      <p:pic>
        <p:nvPicPr>
          <p:cNvPr id="11" name="Picture 35" descr="Full screen p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6" y="108392"/>
            <a:ext cx="648000" cy="66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915566"/>
            <a:ext cx="8136904" cy="3950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rgbClr val="A30B1A"/>
              </a:buClr>
              <a:buFont typeface="Wingdings" pitchFamily="2" charset="2"/>
              <a:buChar char=""/>
            </a:pPr>
            <a:r>
              <a:rPr lang="en-US" dirty="0" err="1" smtClean="0">
                <a:solidFill>
                  <a:srgbClr val="000000"/>
                </a:solidFill>
              </a:rPr>
              <a:t>Kurssit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suoritetaan</a:t>
            </a:r>
            <a:endParaRPr lang="en-US" dirty="0" smtClean="0">
              <a:solidFill>
                <a:srgbClr val="000000"/>
              </a:solidFill>
            </a:endParaRPr>
          </a:p>
          <a:p>
            <a:pPr marL="814388" lvl="1" indent="-357188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rgbClr val="A30B1A"/>
              </a:buClr>
              <a:buFont typeface="Wingdings" panose="05000000000000000000" pitchFamily="2" charset="2"/>
              <a:buChar char="Ø"/>
            </a:pPr>
            <a:r>
              <a:rPr lang="en-US" sz="1400" dirty="0" err="1" smtClean="0">
                <a:solidFill>
                  <a:srgbClr val="000000"/>
                </a:solidFill>
              </a:rPr>
              <a:t>Pääosin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webbikursseina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sz="14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Fujitsun</a:t>
            </a:r>
            <a:r>
              <a:rPr lang="en-US" sz="1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FIOLA-</a:t>
            </a:r>
            <a:r>
              <a:rPr lang="en-US" sz="1400" dirty="0" err="1" smtClean="0">
                <a:solidFill>
                  <a:srgbClr val="000000"/>
                </a:solidFill>
              </a:rPr>
              <a:t>järjestelmä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814388" lvl="1" indent="-357188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rgbClr val="A30B1A"/>
              </a:buClr>
              <a:buFont typeface="Wingdings" panose="05000000000000000000" pitchFamily="2" charset="2"/>
              <a:buChar char="Ø"/>
            </a:pPr>
            <a:r>
              <a:rPr lang="en-US" sz="1400" dirty="0" err="1" smtClean="0">
                <a:solidFill>
                  <a:srgbClr val="000000"/>
                </a:solidFill>
              </a:rPr>
              <a:t>Osan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webbikursseista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voi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korvata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RoadShow-koulutustapahtumissa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814388" lvl="1" indent="-357188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rgbClr val="A30B1A"/>
              </a:buClr>
              <a:buFont typeface="Wingdings" panose="05000000000000000000" pitchFamily="2" charset="2"/>
              <a:buChar char="Ø"/>
            </a:pPr>
            <a:r>
              <a:rPr lang="en-US" sz="1400" dirty="0" err="1" smtClean="0">
                <a:solidFill>
                  <a:srgbClr val="000000"/>
                </a:solidFill>
              </a:rPr>
              <a:t>Luokkakoulutuksina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sz="14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palvelin</a:t>
            </a:r>
            <a:r>
              <a:rPr lang="en-US" sz="1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- ja </a:t>
            </a:r>
            <a:r>
              <a:rPr lang="en-US" sz="14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tallennusjärjestelmien</a:t>
            </a:r>
            <a:r>
              <a:rPr lang="en-US" sz="1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Installation-</a:t>
            </a:r>
            <a:r>
              <a:rPr lang="en-US" sz="1400" dirty="0" err="1" smtClean="0">
                <a:solidFill>
                  <a:srgbClr val="000000"/>
                </a:solidFill>
              </a:rPr>
              <a:t>kurssit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814388" lvl="1" indent="-357188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rgbClr val="A30B1A"/>
              </a:buClr>
              <a:buFont typeface="Wingdings" panose="05000000000000000000" pitchFamily="2" charset="2"/>
              <a:buChar char="Ø"/>
            </a:pPr>
            <a:r>
              <a:rPr lang="en-US" sz="1400" dirty="0" err="1" smtClean="0">
                <a:solidFill>
                  <a:srgbClr val="000000"/>
                </a:solidFill>
              </a:rPr>
              <a:t>Luokkakoulutukset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maksuttomia</a:t>
            </a:r>
            <a:r>
              <a:rPr lang="en-US" sz="1400" dirty="0" smtClean="0">
                <a:solidFill>
                  <a:srgbClr val="000000"/>
                </a:solidFill>
              </a:rPr>
              <a:t> (</a:t>
            </a:r>
            <a:r>
              <a:rPr lang="en-US" sz="1400" dirty="0" err="1" smtClean="0">
                <a:solidFill>
                  <a:srgbClr val="000000"/>
                </a:solidFill>
              </a:rPr>
              <a:t>peruuttamattomasta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osallistumisesta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maksu</a:t>
            </a:r>
            <a:r>
              <a:rPr lang="en-US" sz="1400" dirty="0" smtClean="0">
                <a:solidFill>
                  <a:srgbClr val="000000"/>
                </a:solidFill>
              </a:rPr>
              <a:t>)</a:t>
            </a:r>
            <a:endParaRPr lang="en-US" sz="1400" dirty="0">
              <a:solidFill>
                <a:srgbClr val="000000"/>
              </a:solidFill>
            </a:endParaRPr>
          </a:p>
          <a:p>
            <a:pPr marL="357188" indent="-357188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rgbClr val="A30B1A"/>
              </a:buClr>
              <a:buFont typeface="Wingdings" pitchFamily="2" charset="2"/>
              <a:buChar char=""/>
            </a:pPr>
            <a:r>
              <a:rPr lang="en-US" dirty="0" err="1" smtClean="0">
                <a:solidFill>
                  <a:srgbClr val="000000"/>
                </a:solidFill>
              </a:rPr>
              <a:t>Palvelin</a:t>
            </a:r>
            <a:r>
              <a:rPr lang="en-US" dirty="0" smtClean="0">
                <a:solidFill>
                  <a:srgbClr val="000000"/>
                </a:solidFill>
              </a:rPr>
              <a:t>- ja </a:t>
            </a:r>
            <a:r>
              <a:rPr lang="en-US" dirty="0" err="1" smtClean="0">
                <a:solidFill>
                  <a:srgbClr val="000000"/>
                </a:solidFill>
              </a:rPr>
              <a:t>tallennusjärjestelmissä</a:t>
            </a:r>
            <a:r>
              <a:rPr lang="en-US" dirty="0" smtClean="0">
                <a:solidFill>
                  <a:srgbClr val="000000"/>
                </a:solidFill>
              </a:rPr>
              <a:t> Installation-</a:t>
            </a:r>
            <a:r>
              <a:rPr lang="en-US" dirty="0" err="1" smtClean="0">
                <a:solidFill>
                  <a:srgbClr val="000000"/>
                </a:solidFill>
              </a:rPr>
              <a:t>kursseissa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vapaavuosimahdollisuus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ostot</a:t>
            </a:r>
            <a:r>
              <a:rPr lang="en-US" dirty="0" smtClean="0">
                <a:solidFill>
                  <a:srgbClr val="000000"/>
                </a:solidFill>
              </a:rPr>
              <a:t> &gt;</a:t>
            </a:r>
            <a:r>
              <a:rPr lang="en-US" dirty="0" err="1" smtClean="0">
                <a:solidFill>
                  <a:srgbClr val="000000"/>
                </a:solidFill>
              </a:rPr>
              <a:t>80k</a:t>
            </a:r>
            <a:r>
              <a:rPr lang="en-US" dirty="0" smtClean="0">
                <a:solidFill>
                  <a:srgbClr val="000000"/>
                </a:solidFill>
              </a:rPr>
              <a:t>€ </a:t>
            </a:r>
            <a:r>
              <a:rPr lang="en-US" dirty="0" err="1" smtClean="0">
                <a:solidFill>
                  <a:srgbClr val="000000"/>
                </a:solidFill>
              </a:rPr>
              <a:t>vuodessa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357188" indent="-357188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rgbClr val="A30B1A"/>
              </a:buClr>
              <a:buFont typeface="Wingdings" pitchFamily="2" charset="2"/>
              <a:buChar char=""/>
            </a:pPr>
            <a:r>
              <a:rPr lang="en-US" dirty="0" err="1" smtClean="0">
                <a:solidFill>
                  <a:srgbClr val="000000"/>
                </a:solidFill>
              </a:rPr>
              <a:t>Voimassaolevat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suoritukset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siirretään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automaattisesti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uuteen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järjestelmään</a:t>
            </a:r>
            <a:endParaRPr lang="en-US" dirty="0" smtClean="0">
              <a:solidFill>
                <a:srgbClr val="000000"/>
              </a:solidFill>
            </a:endParaRPr>
          </a:p>
          <a:p>
            <a:pPr marL="357188" indent="-357188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rgbClr val="A30B1A"/>
              </a:buClr>
              <a:buFont typeface="Wingdings" pitchFamily="2" charset="2"/>
              <a:buChar char=""/>
            </a:pPr>
            <a:r>
              <a:rPr lang="en-US" dirty="0" err="1" smtClean="0">
                <a:solidFill>
                  <a:srgbClr val="000000"/>
                </a:solidFill>
              </a:rPr>
              <a:t>Asiantuntijoille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</a:rPr>
              <a:t>Tech Community</a:t>
            </a:r>
          </a:p>
          <a:p>
            <a:pPr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rgbClr val="A30B1A"/>
              </a:buClr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357188" indent="-357188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rgbClr val="A30B1A"/>
              </a:buClr>
              <a:buFont typeface="Wingdings" panose="05000000000000000000" pitchFamily="2" charset="2"/>
              <a:buChar char="v"/>
            </a:pPr>
            <a:r>
              <a:rPr lang="en-US" sz="1600" b="1" dirty="0" err="1" smtClean="0">
                <a:solidFill>
                  <a:srgbClr val="C00000"/>
                </a:solidFill>
              </a:rPr>
              <a:t>Helppo</a:t>
            </a:r>
            <a:r>
              <a:rPr lang="en-US" sz="1600" dirty="0" smtClean="0">
                <a:solidFill>
                  <a:srgbClr val="000000"/>
                </a:solidFill>
              </a:rPr>
              <a:t>: </a:t>
            </a:r>
            <a:r>
              <a:rPr lang="en-US" sz="1600" dirty="0" err="1" smtClean="0">
                <a:solidFill>
                  <a:srgbClr val="000000"/>
                </a:solidFill>
              </a:rPr>
              <a:t>vähemmän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matkustamista</a:t>
            </a:r>
            <a:r>
              <a:rPr lang="en-US" sz="1600" dirty="0" smtClean="0">
                <a:solidFill>
                  <a:srgbClr val="000000"/>
                </a:solidFill>
              </a:rPr>
              <a:t> ja </a:t>
            </a:r>
            <a:r>
              <a:rPr lang="en-US" sz="1600" dirty="0" err="1" smtClean="0">
                <a:solidFill>
                  <a:srgbClr val="000000"/>
                </a:solidFill>
              </a:rPr>
              <a:t>vähemmän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kustannuksia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357188" indent="-357188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rgbClr val="A30B1A"/>
              </a:buClr>
              <a:buFont typeface="Wingdings" panose="05000000000000000000" pitchFamily="2" charset="2"/>
              <a:buChar char="v"/>
            </a:pPr>
            <a:r>
              <a:rPr lang="en-US" sz="1600" b="1" dirty="0" err="1" smtClean="0">
                <a:solidFill>
                  <a:srgbClr val="C00000"/>
                </a:solidFill>
              </a:rPr>
              <a:t>Joustava</a:t>
            </a:r>
            <a:r>
              <a:rPr lang="en-US" sz="1600" dirty="0" smtClean="0">
                <a:solidFill>
                  <a:srgbClr val="000000"/>
                </a:solidFill>
              </a:rPr>
              <a:t>: </a:t>
            </a:r>
            <a:r>
              <a:rPr lang="en-US" sz="1600" dirty="0" err="1" smtClean="0">
                <a:solidFill>
                  <a:srgbClr val="000000"/>
                </a:solidFill>
              </a:rPr>
              <a:t>webbikursseja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voi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suorittaa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osissa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itselle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sopivaan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aikaan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357188" indent="-357188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rgbClr val="A30B1A"/>
              </a:buClr>
              <a:buFont typeface="Wingdings" panose="05000000000000000000" pitchFamily="2" charset="2"/>
              <a:buChar char="v"/>
            </a:pPr>
            <a:r>
              <a:rPr lang="en-US" sz="1600" b="1" dirty="0" err="1" smtClean="0">
                <a:solidFill>
                  <a:srgbClr val="C00000"/>
                </a:solidFill>
              </a:rPr>
              <a:t>Järkevä</a:t>
            </a:r>
            <a:r>
              <a:rPr lang="en-US" sz="1600" dirty="0" smtClean="0">
                <a:solidFill>
                  <a:srgbClr val="000000"/>
                </a:solidFill>
              </a:rPr>
              <a:t>: </a:t>
            </a:r>
            <a:r>
              <a:rPr lang="en-US" sz="1600" dirty="0" err="1" smtClean="0">
                <a:solidFill>
                  <a:srgbClr val="000000"/>
                </a:solidFill>
              </a:rPr>
              <a:t>asennuskurssien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vapaavuosi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jos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riittävästi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ostoja</a:t>
            </a:r>
            <a:r>
              <a:rPr lang="en-US" sz="1600" dirty="0" smtClean="0">
                <a:solidFill>
                  <a:srgbClr val="000000"/>
                </a:solidFill>
              </a:rPr>
              <a:t> &amp; </a:t>
            </a:r>
            <a:r>
              <a:rPr lang="en-US" sz="1600" dirty="0" err="1" smtClean="0">
                <a:solidFill>
                  <a:srgbClr val="000000"/>
                </a:solidFill>
              </a:rPr>
              <a:t>osaamista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6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115192" y="72557"/>
            <a:ext cx="7561264" cy="770953"/>
          </a:xfrm>
        </p:spPr>
        <p:txBody>
          <a:bodyPr/>
          <a:lstStyle/>
          <a:p>
            <a:r>
              <a:rPr lang="de-DE" dirty="0"/>
              <a:t> </a:t>
            </a:r>
            <a:r>
              <a:rPr lang="de-DE" dirty="0" err="1" smtClean="0"/>
              <a:t>Kannettavat</a:t>
            </a:r>
            <a:r>
              <a:rPr lang="de-DE" dirty="0" smtClean="0"/>
              <a:t> &amp; </a:t>
            </a:r>
            <a:r>
              <a:rPr lang="de-DE" dirty="0" err="1" smtClean="0"/>
              <a:t>tabletit</a:t>
            </a:r>
            <a:r>
              <a:rPr lang="de-DE" dirty="0" smtClean="0"/>
              <a:t> </a:t>
            </a:r>
            <a:r>
              <a:rPr lang="de-DE" sz="1800" dirty="0" smtClean="0"/>
              <a:t>(Mobility Solutions)</a:t>
            </a:r>
            <a:endParaRPr lang="de-DE" sz="1800" dirty="0"/>
          </a:p>
        </p:txBody>
      </p:sp>
      <p:sp>
        <p:nvSpPr>
          <p:cNvPr id="86" name="AutoShape 36"/>
          <p:cNvSpPr>
            <a:spLocks noChangeArrowheads="1"/>
          </p:cNvSpPr>
          <p:nvPr/>
        </p:nvSpPr>
        <p:spPr bwMode="auto">
          <a:xfrm>
            <a:off x="232400" y="1043704"/>
            <a:ext cx="8660080" cy="3544270"/>
          </a:xfrm>
          <a:prstGeom prst="roundRect">
            <a:avLst>
              <a:gd name="adj" fmla="val 3898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AutoShape 8"/>
          <p:cNvSpPr>
            <a:spLocks noChangeArrowheads="1"/>
          </p:cNvSpPr>
          <p:nvPr/>
        </p:nvSpPr>
        <p:spPr bwMode="auto">
          <a:xfrm>
            <a:off x="257477" y="1611369"/>
            <a:ext cx="7986931" cy="622578"/>
          </a:xfrm>
          <a:prstGeom prst="rightArrow">
            <a:avLst>
              <a:gd name="adj1" fmla="val 44139"/>
              <a:gd name="adj2" fmla="val 36411"/>
            </a:avLst>
          </a:prstGeom>
          <a:solidFill>
            <a:srgbClr val="C0C0C0"/>
          </a:soli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8" name="AutoShape 8"/>
          <p:cNvSpPr>
            <a:spLocks noChangeArrowheads="1"/>
          </p:cNvSpPr>
          <p:nvPr/>
        </p:nvSpPr>
        <p:spPr bwMode="auto">
          <a:xfrm>
            <a:off x="251519" y="2714746"/>
            <a:ext cx="7992889" cy="622578"/>
          </a:xfrm>
          <a:prstGeom prst="rightArrow">
            <a:avLst>
              <a:gd name="adj1" fmla="val 44139"/>
              <a:gd name="adj2" fmla="val 36411"/>
            </a:avLst>
          </a:prstGeom>
          <a:solidFill>
            <a:srgbClr val="C0C0C0"/>
          </a:soli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9" name="AutoShape 8"/>
          <p:cNvSpPr>
            <a:spLocks noChangeArrowheads="1"/>
          </p:cNvSpPr>
          <p:nvPr/>
        </p:nvSpPr>
        <p:spPr bwMode="auto">
          <a:xfrm>
            <a:off x="257477" y="3794866"/>
            <a:ext cx="7986931" cy="622578"/>
          </a:xfrm>
          <a:prstGeom prst="rightArrow">
            <a:avLst>
              <a:gd name="adj1" fmla="val 44139"/>
              <a:gd name="adj2" fmla="val 36411"/>
            </a:avLst>
          </a:prstGeom>
          <a:solidFill>
            <a:srgbClr val="C0C0C0"/>
          </a:soli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cxnSp>
        <p:nvCxnSpPr>
          <p:cNvPr id="109" name="Gerade Verbindung 108"/>
          <p:cNvCxnSpPr/>
          <p:nvPr/>
        </p:nvCxnSpPr>
        <p:spPr bwMode="auto">
          <a:xfrm>
            <a:off x="2915816" y="1131590"/>
            <a:ext cx="0" cy="358900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Gerade Verbindung 115"/>
          <p:cNvCxnSpPr/>
          <p:nvPr/>
        </p:nvCxnSpPr>
        <p:spPr bwMode="auto">
          <a:xfrm>
            <a:off x="5724128" y="1188931"/>
            <a:ext cx="0" cy="353983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Rectangle 32"/>
          <p:cNvSpPr>
            <a:spLocks noChangeArrowheads="1"/>
          </p:cNvSpPr>
          <p:nvPr/>
        </p:nvSpPr>
        <p:spPr bwMode="auto">
          <a:xfrm>
            <a:off x="8280472" y="1475752"/>
            <a:ext cx="540000" cy="9682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vert="vert270" wrap="square" anchor="t"/>
          <a:lstStyle/>
          <a:p>
            <a:pPr algn="ctr"/>
            <a:r>
              <a:rPr lang="en-US" sz="1000" b="1" dirty="0">
                <a:solidFill>
                  <a:schemeClr val="bg1"/>
                </a:solidFill>
                <a:ea typeface="MS UI Gothic" pitchFamily="34" charset="-128"/>
              </a:rPr>
              <a:t>Sales Professionals</a:t>
            </a:r>
          </a:p>
        </p:txBody>
      </p:sp>
      <p:sp>
        <p:nvSpPr>
          <p:cNvPr id="129" name="Rectangle 32"/>
          <p:cNvSpPr>
            <a:spLocks noChangeArrowheads="1"/>
          </p:cNvSpPr>
          <p:nvPr/>
        </p:nvSpPr>
        <p:spPr bwMode="auto">
          <a:xfrm>
            <a:off x="8280472" y="2530954"/>
            <a:ext cx="540000" cy="9682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vert="vert270" wrap="square" anchor="t"/>
          <a:lstStyle/>
          <a:p>
            <a:pPr algn="ctr"/>
            <a:r>
              <a:rPr lang="en-US" sz="1000" b="1" dirty="0">
                <a:solidFill>
                  <a:schemeClr val="bg1"/>
                </a:solidFill>
                <a:ea typeface="MS UI Gothic" pitchFamily="34" charset="-128"/>
              </a:rPr>
              <a:t>PreSales Consultants</a:t>
            </a:r>
          </a:p>
        </p:txBody>
      </p:sp>
      <p:sp>
        <p:nvSpPr>
          <p:cNvPr id="130" name="Rectangle 32"/>
          <p:cNvSpPr>
            <a:spLocks noChangeArrowheads="1"/>
          </p:cNvSpPr>
          <p:nvPr/>
        </p:nvSpPr>
        <p:spPr bwMode="auto">
          <a:xfrm>
            <a:off x="8280472" y="3586156"/>
            <a:ext cx="540000" cy="9682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vert="vert270" wrap="square" anchor="t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ea typeface="MS UI Gothic" pitchFamily="34" charset="-128"/>
              </a:rPr>
              <a:t>System Engineers</a:t>
            </a:r>
            <a:endParaRPr lang="en-US" sz="1000" b="1" dirty="0">
              <a:solidFill>
                <a:schemeClr val="bg1"/>
              </a:solidFill>
              <a:ea typeface="MS UI Gothic" pitchFamily="34" charset="-128"/>
            </a:endParaRPr>
          </a:p>
        </p:txBody>
      </p:sp>
      <p:sp>
        <p:nvSpPr>
          <p:cNvPr id="80" name="Rechteck 20"/>
          <p:cNvSpPr/>
          <p:nvPr/>
        </p:nvSpPr>
        <p:spPr bwMode="auto">
          <a:xfrm>
            <a:off x="8280472" y="1097851"/>
            <a:ext cx="540000" cy="32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8C8C8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ctr">
              <a:defRPr/>
            </a:pPr>
            <a:r>
              <a:rPr lang="de-DE" sz="2000" b="1" dirty="0" smtClean="0">
                <a:solidFill>
                  <a:srgbClr val="CC0000"/>
                </a:solidFill>
                <a:latin typeface="Arial" charset="0"/>
                <a:ea typeface="MS UI Gothic" pitchFamily="50" charset="-128"/>
              </a:rPr>
              <a:t>6</a:t>
            </a:r>
            <a:endParaRPr lang="de-DE" sz="2000" b="1" dirty="0">
              <a:solidFill>
                <a:srgbClr val="CC0000"/>
              </a:solidFill>
              <a:latin typeface="Arial" charset="0"/>
              <a:ea typeface="MS UI Gothic" pitchFamily="50" charset="-128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395536" y="1452513"/>
            <a:ext cx="648000" cy="900000"/>
            <a:chOff x="395536" y="1324375"/>
            <a:chExt cx="648000" cy="900000"/>
          </a:xfrm>
        </p:grpSpPr>
        <p:sp>
          <p:nvSpPr>
            <p:cNvPr id="11" name="Rectangle 35"/>
            <p:cNvSpPr>
              <a:spLocks noChangeArrowheads="1"/>
            </p:cNvSpPr>
            <p:nvPr/>
          </p:nvSpPr>
          <p:spPr bwMode="auto">
            <a:xfrm>
              <a:off x="395536" y="1324375"/>
              <a:ext cx="648000" cy="900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ea typeface="MS UI Gothic" pitchFamily="34" charset="-128"/>
                </a:rPr>
                <a:t>CCD </a:t>
              </a:r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Strategy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Sales WBT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(15 min)</a:t>
              </a:r>
              <a:endParaRPr lang="en-US" sz="10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77" name="Rectangle 33"/>
            <p:cNvSpPr>
              <a:spLocks noChangeArrowheads="1"/>
            </p:cNvSpPr>
            <p:nvPr/>
          </p:nvSpPr>
          <p:spPr bwMode="auto">
            <a:xfrm>
              <a:off x="827536" y="2080375"/>
              <a:ext cx="216000" cy="144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1</a:t>
              </a:r>
              <a:endParaRPr lang="en-US" sz="8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pic>
          <p:nvPicPr>
            <p:cNvPr id="110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2080375"/>
              <a:ext cx="180738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uppieren 25"/>
          <p:cNvGrpSpPr/>
          <p:nvPr/>
        </p:nvGrpSpPr>
        <p:grpSpPr>
          <a:xfrm>
            <a:off x="3098357" y="1472658"/>
            <a:ext cx="648000" cy="900000"/>
            <a:chOff x="3647552" y="1333327"/>
            <a:chExt cx="648000" cy="9000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2" name="Rectangle 35"/>
            <p:cNvSpPr>
              <a:spLocks noChangeArrowheads="1"/>
            </p:cNvSpPr>
            <p:nvPr/>
          </p:nvSpPr>
          <p:spPr bwMode="auto">
            <a:xfrm>
              <a:off x="3647552" y="1333327"/>
              <a:ext cx="648000" cy="900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CCD  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User </a:t>
              </a:r>
              <a:r>
                <a:rPr lang="en-US" sz="800" dirty="0">
                  <a:solidFill>
                    <a:schemeClr val="bg1"/>
                  </a:solidFill>
                  <a:ea typeface="MS UI Gothic" pitchFamily="34" charset="-128"/>
                </a:rPr>
                <a:t>Profile </a:t>
              </a:r>
              <a:endParaRPr lang="en-US" sz="800" dirty="0" smtClean="0">
                <a:solidFill>
                  <a:schemeClr val="bg1"/>
                </a:solidFill>
                <a:ea typeface="MS UI Gothic" pitchFamily="34" charset="-128"/>
              </a:endParaRP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Strategy 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Sales WBT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ea typeface="MS UI Gothic" pitchFamily="34" charset="-128"/>
                </a:rPr>
                <a:t>(35 min)</a:t>
              </a:r>
              <a:endParaRPr lang="en-US" sz="1000" b="1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4079552" y="2089327"/>
              <a:ext cx="216000" cy="144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2</a:t>
              </a:r>
              <a:endParaRPr lang="en-US" sz="8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pic>
          <p:nvPicPr>
            <p:cNvPr id="139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7552" y="2080375"/>
              <a:ext cx="180738" cy="144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6624248" y="4804014"/>
            <a:ext cx="1906572" cy="144000"/>
            <a:chOff x="6624248" y="4781587"/>
            <a:chExt cx="1906572" cy="144000"/>
          </a:xfrm>
        </p:grpSpPr>
        <p:sp>
          <p:nvSpPr>
            <p:cNvPr id="131" name="Rectangle 33"/>
            <p:cNvSpPr>
              <a:spLocks noChangeArrowheads="1"/>
            </p:cNvSpPr>
            <p:nvPr/>
          </p:nvSpPr>
          <p:spPr bwMode="auto">
            <a:xfrm>
              <a:off x="6807155" y="4781587"/>
              <a:ext cx="1723665" cy="144000"/>
            </a:xfrm>
            <a:prstGeom prst="rect">
              <a:avLst/>
            </a:prstGeom>
            <a:noFill/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 smtClean="0">
                  <a:ea typeface="MS UI Gothic" pitchFamily="34" charset="-128"/>
                </a:rPr>
                <a:t>Points for SELECT Partner Program</a:t>
              </a:r>
              <a:endParaRPr lang="en-US" sz="700" dirty="0">
                <a:ea typeface="MS UI Gothic" pitchFamily="34" charset="-128"/>
              </a:endParaRPr>
            </a:p>
          </p:txBody>
        </p:sp>
        <p:sp>
          <p:nvSpPr>
            <p:cNvPr id="132" name="Rectangle 33"/>
            <p:cNvSpPr>
              <a:spLocks noChangeArrowheads="1"/>
            </p:cNvSpPr>
            <p:nvPr/>
          </p:nvSpPr>
          <p:spPr bwMode="auto">
            <a:xfrm>
              <a:off x="6624248" y="4781587"/>
              <a:ext cx="180000" cy="144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7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555776" y="4781587"/>
            <a:ext cx="1564714" cy="144000"/>
            <a:chOff x="4283968" y="4781587"/>
            <a:chExt cx="1564714" cy="144000"/>
          </a:xfrm>
        </p:grpSpPr>
        <p:pic>
          <p:nvPicPr>
            <p:cNvPr id="85" name="Grafik 34" descr="face2face.png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6080" y="4781587"/>
              <a:ext cx="210561" cy="144000"/>
            </a:xfrm>
            <a:prstGeom prst="rect">
              <a:avLst/>
            </a:prstGeom>
            <a:noFill/>
            <a:ln w="3175">
              <a:solidFill>
                <a:srgbClr val="7E7D76"/>
              </a:solidFill>
              <a:miter lim="800000"/>
              <a:headEnd/>
              <a:tailEnd/>
            </a:ln>
          </p:spPr>
        </p:pic>
        <p:pic>
          <p:nvPicPr>
            <p:cNvPr id="102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3968" y="4781587"/>
              <a:ext cx="213060" cy="144000"/>
            </a:xfrm>
            <a:prstGeom prst="rect">
              <a:avLst/>
            </a:prstGeom>
            <a:noFill/>
            <a:ln w="3175">
              <a:solidFill>
                <a:srgbClr val="7E7D76"/>
              </a:solidFill>
              <a:miter lim="800000"/>
              <a:headEnd/>
              <a:tailEnd/>
            </a:ln>
          </p:spPr>
        </p:pic>
        <p:sp>
          <p:nvSpPr>
            <p:cNvPr id="155" name="Rectangle 33"/>
            <p:cNvSpPr>
              <a:spLocks noChangeArrowheads="1"/>
            </p:cNvSpPr>
            <p:nvPr/>
          </p:nvSpPr>
          <p:spPr bwMode="auto">
            <a:xfrm>
              <a:off x="4499992" y="4781587"/>
              <a:ext cx="326557" cy="144000"/>
            </a:xfrm>
            <a:prstGeom prst="rect">
              <a:avLst/>
            </a:prstGeom>
            <a:noFill/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 smtClean="0">
                  <a:ea typeface="MS UI Gothic" pitchFamily="34" charset="-128"/>
                </a:rPr>
                <a:t>WBT</a:t>
              </a:r>
              <a:endParaRPr lang="en-US" sz="700" dirty="0">
                <a:ea typeface="MS UI Gothic" pitchFamily="34" charset="-128"/>
              </a:endParaRPr>
            </a:p>
          </p:txBody>
        </p:sp>
        <p:sp>
          <p:nvSpPr>
            <p:cNvPr id="156" name="Rectangle 33"/>
            <p:cNvSpPr>
              <a:spLocks noChangeArrowheads="1"/>
            </p:cNvSpPr>
            <p:nvPr/>
          </p:nvSpPr>
          <p:spPr bwMode="auto">
            <a:xfrm>
              <a:off x="5220072" y="4781587"/>
              <a:ext cx="628610" cy="144000"/>
            </a:xfrm>
            <a:prstGeom prst="rect">
              <a:avLst/>
            </a:prstGeom>
            <a:noFill/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 smtClean="0">
                  <a:ea typeface="MS UI Gothic" pitchFamily="34" charset="-128"/>
                </a:rPr>
                <a:t>Instructor led</a:t>
              </a:r>
              <a:endParaRPr lang="en-US" sz="700" dirty="0">
                <a:ea typeface="MS UI Gothic" pitchFamily="34" charset="-128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19429" y="4793385"/>
            <a:ext cx="2190847" cy="154629"/>
            <a:chOff x="4319429" y="4793385"/>
            <a:chExt cx="2190847" cy="154629"/>
          </a:xfrm>
        </p:grpSpPr>
        <p:sp>
          <p:nvSpPr>
            <p:cNvPr id="176" name="Rectangle 33"/>
            <p:cNvSpPr>
              <a:spLocks noChangeArrowheads="1"/>
            </p:cNvSpPr>
            <p:nvPr/>
          </p:nvSpPr>
          <p:spPr bwMode="auto">
            <a:xfrm>
              <a:off x="4499992" y="4804014"/>
              <a:ext cx="2010284" cy="144000"/>
            </a:xfrm>
            <a:prstGeom prst="rect">
              <a:avLst/>
            </a:prstGeom>
            <a:noFill/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 smtClean="0">
                  <a:ea typeface="MS UI Gothic" pitchFamily="34" charset="-128"/>
                </a:rPr>
                <a:t>Mandatory courses for SELECT Partner Program</a:t>
              </a:r>
              <a:endParaRPr lang="en-US" sz="700" dirty="0">
                <a:ea typeface="MS UI Gothic" pitchFamily="34" charset="-128"/>
              </a:endParaRPr>
            </a:p>
          </p:txBody>
        </p:sp>
        <p:sp>
          <p:nvSpPr>
            <p:cNvPr id="177" name="Rectangle 33"/>
            <p:cNvSpPr>
              <a:spLocks noChangeArrowheads="1"/>
            </p:cNvSpPr>
            <p:nvPr/>
          </p:nvSpPr>
          <p:spPr bwMode="auto">
            <a:xfrm>
              <a:off x="4319429" y="4793385"/>
              <a:ext cx="180000" cy="144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7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</p:grpSp>
      <p:grpSp>
        <p:nvGrpSpPr>
          <p:cNvPr id="91" name="Gruppieren 30"/>
          <p:cNvGrpSpPr/>
          <p:nvPr/>
        </p:nvGrpSpPr>
        <p:grpSpPr>
          <a:xfrm>
            <a:off x="1196690" y="1458353"/>
            <a:ext cx="648000" cy="900000"/>
            <a:chOff x="2885677" y="2424782"/>
            <a:chExt cx="648000" cy="900000"/>
          </a:xfrm>
        </p:grpSpPr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2885677" y="2424782"/>
              <a:ext cx="648000" cy="90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Notebook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 </a:t>
              </a:r>
              <a:r>
                <a:rPr lang="en-US" sz="800" dirty="0">
                  <a:solidFill>
                    <a:schemeClr val="bg1"/>
                  </a:solidFill>
                  <a:ea typeface="MS UI Gothic" pitchFamily="34" charset="-128"/>
                </a:rPr>
                <a:t>Clients </a:t>
              </a:r>
              <a:endParaRPr lang="en-US" sz="800" dirty="0" smtClean="0">
                <a:solidFill>
                  <a:schemeClr val="bg1"/>
                </a:solidFill>
                <a:ea typeface="MS UI Gothic" pitchFamily="34" charset="-128"/>
              </a:endParaRP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Sales WBT</a:t>
              </a:r>
            </a:p>
          </p:txBody>
        </p:sp>
        <p:sp>
          <p:nvSpPr>
            <p:cNvPr id="96" name="Rectangle 33"/>
            <p:cNvSpPr>
              <a:spLocks noChangeArrowheads="1"/>
            </p:cNvSpPr>
            <p:nvPr/>
          </p:nvSpPr>
          <p:spPr bwMode="auto">
            <a:xfrm>
              <a:off x="3317677" y="3180782"/>
              <a:ext cx="216000" cy="14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1</a:t>
              </a:r>
              <a:endParaRPr lang="en-US" sz="8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</p:grpSp>
      <p:pic>
        <p:nvPicPr>
          <p:cNvPr id="98" name="Grafik 37" descr="wbt.png"/>
          <p:cNvPicPr preferRelativeResize="0"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4030" y="2208513"/>
            <a:ext cx="180738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1996064" y="1466753"/>
            <a:ext cx="649026" cy="900000"/>
            <a:chOff x="2203022" y="1338615"/>
            <a:chExt cx="649026" cy="900000"/>
          </a:xfrm>
        </p:grpSpPr>
        <p:grpSp>
          <p:nvGrpSpPr>
            <p:cNvPr id="103" name="Gruppieren 30"/>
            <p:cNvGrpSpPr/>
            <p:nvPr/>
          </p:nvGrpSpPr>
          <p:grpSpPr>
            <a:xfrm>
              <a:off x="2204048" y="1338615"/>
              <a:ext cx="648000" cy="900000"/>
              <a:chOff x="2885677" y="2424782"/>
              <a:chExt cx="648000" cy="900000"/>
            </a:xfrm>
          </p:grpSpPr>
          <p:sp>
            <p:nvSpPr>
              <p:cNvPr id="104" name="Rectangle 35"/>
              <p:cNvSpPr>
                <a:spLocks noChangeArrowheads="1"/>
              </p:cNvSpPr>
              <p:nvPr/>
            </p:nvSpPr>
            <p:spPr bwMode="auto">
              <a:xfrm>
                <a:off x="2885677" y="2424782"/>
                <a:ext cx="648000" cy="900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lIns="72000" tIns="72000" rIns="72000" bIns="72000" anchor="ctr" anchorCtr="1">
                <a:normAutofit/>
              </a:bodyPr>
              <a:lstStyle/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Tablet Clients</a:t>
                </a: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Sales WBT</a:t>
                </a: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 </a:t>
                </a:r>
                <a:endParaRPr lang="en-US" sz="1000" dirty="0">
                  <a:solidFill>
                    <a:schemeClr val="bg1"/>
                  </a:solidFill>
                  <a:ea typeface="MS UI Gothic" pitchFamily="34" charset="-128"/>
                </a:endParaRPr>
              </a:p>
            </p:txBody>
          </p:sp>
          <p:sp>
            <p:nvSpPr>
              <p:cNvPr id="108" name="Rectangle 33"/>
              <p:cNvSpPr>
                <a:spLocks noChangeArrowheads="1"/>
              </p:cNvSpPr>
              <p:nvPr/>
            </p:nvSpPr>
            <p:spPr bwMode="auto">
              <a:xfrm>
                <a:off x="3317677" y="3180782"/>
                <a:ext cx="216000" cy="144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1</a:t>
                </a:r>
                <a:endParaRPr lang="en-US" sz="800" dirty="0">
                  <a:solidFill>
                    <a:schemeClr val="bg1"/>
                  </a:solidFill>
                  <a:ea typeface="MS UI Gothic" pitchFamily="34" charset="-128"/>
                </a:endParaRPr>
              </a:p>
            </p:txBody>
          </p:sp>
        </p:grpSp>
        <p:pic>
          <p:nvPicPr>
            <p:cNvPr id="111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3022" y="2089625"/>
              <a:ext cx="180738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4" name="Grafik 5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08" y="16381"/>
            <a:ext cx="774000" cy="792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924000" y="1466753"/>
            <a:ext cx="648000" cy="906725"/>
            <a:chOff x="3871254" y="1338615"/>
            <a:chExt cx="648000" cy="906725"/>
          </a:xfrm>
        </p:grpSpPr>
        <p:grpSp>
          <p:nvGrpSpPr>
            <p:cNvPr id="115" name="Gruppieren 30"/>
            <p:cNvGrpSpPr/>
            <p:nvPr/>
          </p:nvGrpSpPr>
          <p:grpSpPr>
            <a:xfrm>
              <a:off x="3871254" y="1338615"/>
              <a:ext cx="648000" cy="900000"/>
              <a:chOff x="2885677" y="2424782"/>
              <a:chExt cx="648000" cy="900000"/>
            </a:xfrm>
          </p:grpSpPr>
          <p:sp>
            <p:nvSpPr>
              <p:cNvPr id="117" name="Rectangle 35"/>
              <p:cNvSpPr>
                <a:spLocks noChangeArrowheads="1"/>
              </p:cNvSpPr>
              <p:nvPr/>
            </p:nvSpPr>
            <p:spPr bwMode="auto">
              <a:xfrm>
                <a:off x="2885677" y="2424782"/>
                <a:ext cx="648000" cy="900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lIns="72000" tIns="72000" rIns="72000" bIns="72000" anchor="ctr" anchorCtr="1">
                <a:normAutofit/>
              </a:bodyPr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  <a:ea typeface="MS UI Gothic" pitchFamily="34" charset="-128"/>
                  </a:rPr>
                  <a:t>CCD </a:t>
                </a:r>
                <a:endParaRPr lang="en-US" sz="800" dirty="0" smtClean="0">
                  <a:solidFill>
                    <a:schemeClr val="bg1"/>
                  </a:solidFill>
                  <a:ea typeface="MS UI Gothic" pitchFamily="34" charset="-128"/>
                </a:endParaRP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Tablet /</a:t>
                </a: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Mobility </a:t>
                </a: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Solutions </a:t>
                </a: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Sales WBT</a:t>
                </a:r>
              </a:p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ea typeface="MS UI Gothic" pitchFamily="34" charset="-128"/>
                  </a:rPr>
                  <a:t>(30 min)</a:t>
                </a:r>
                <a:endParaRPr lang="en-US" sz="1000" b="1" dirty="0">
                  <a:solidFill>
                    <a:schemeClr val="bg1"/>
                  </a:solidFill>
                  <a:ea typeface="MS UI Gothic" pitchFamily="34" charset="-128"/>
                </a:endParaRPr>
              </a:p>
            </p:txBody>
          </p:sp>
          <p:sp>
            <p:nvSpPr>
              <p:cNvPr id="118" name="Rectangle 33"/>
              <p:cNvSpPr>
                <a:spLocks noChangeArrowheads="1"/>
              </p:cNvSpPr>
              <p:nvPr/>
            </p:nvSpPr>
            <p:spPr bwMode="auto">
              <a:xfrm>
                <a:off x="3317677" y="3180782"/>
                <a:ext cx="216000" cy="144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2</a:t>
                </a:r>
                <a:endParaRPr lang="en-US" sz="800" dirty="0">
                  <a:solidFill>
                    <a:schemeClr val="bg1"/>
                  </a:solidFill>
                  <a:ea typeface="MS UI Gothic" pitchFamily="34" charset="-128"/>
                </a:endParaRPr>
              </a:p>
            </p:txBody>
          </p:sp>
        </p:grpSp>
        <p:pic>
          <p:nvPicPr>
            <p:cNvPr id="119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0002" y="2101340"/>
              <a:ext cx="180738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7" name="Group 136"/>
          <p:cNvGrpSpPr/>
          <p:nvPr/>
        </p:nvGrpSpPr>
        <p:grpSpPr>
          <a:xfrm>
            <a:off x="4716016" y="1475752"/>
            <a:ext cx="648000" cy="906725"/>
            <a:chOff x="3871254" y="1338615"/>
            <a:chExt cx="648000" cy="906725"/>
          </a:xfrm>
        </p:grpSpPr>
        <p:grpSp>
          <p:nvGrpSpPr>
            <p:cNvPr id="138" name="Gruppieren 30"/>
            <p:cNvGrpSpPr/>
            <p:nvPr/>
          </p:nvGrpSpPr>
          <p:grpSpPr>
            <a:xfrm>
              <a:off x="3871254" y="1338615"/>
              <a:ext cx="648000" cy="900000"/>
              <a:chOff x="2885677" y="2424782"/>
              <a:chExt cx="648000" cy="900000"/>
            </a:xfrm>
          </p:grpSpPr>
          <p:sp>
            <p:nvSpPr>
              <p:cNvPr id="141" name="Rectangle 35"/>
              <p:cNvSpPr>
                <a:spLocks noChangeArrowheads="1"/>
              </p:cNvSpPr>
              <p:nvPr/>
            </p:nvSpPr>
            <p:spPr bwMode="auto">
              <a:xfrm>
                <a:off x="2885677" y="2424782"/>
                <a:ext cx="648000" cy="900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lIns="72000" tIns="72000" rIns="72000" bIns="72000" anchor="ctr" anchorCtr="1">
                <a:normAutofit/>
              </a:bodyPr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  <a:ea typeface="MS UI Gothic" pitchFamily="34" charset="-128"/>
                  </a:rPr>
                  <a:t>CCD </a:t>
                </a:r>
                <a:endParaRPr lang="en-US" sz="800" dirty="0" smtClean="0">
                  <a:solidFill>
                    <a:schemeClr val="bg1"/>
                  </a:solidFill>
                  <a:ea typeface="MS UI Gothic" pitchFamily="34" charset="-128"/>
                </a:endParaRP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BYOD</a:t>
                </a: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Solutions </a:t>
                </a: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Sales WBT</a:t>
                </a:r>
              </a:p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ea typeface="MS UI Gothic" pitchFamily="34" charset="-128"/>
                  </a:rPr>
                  <a:t>(60 min)</a:t>
                </a:r>
                <a:endParaRPr lang="en-US" sz="1000" b="1" dirty="0">
                  <a:solidFill>
                    <a:schemeClr val="bg1"/>
                  </a:solidFill>
                  <a:ea typeface="MS UI Gothic" pitchFamily="34" charset="-128"/>
                </a:endParaRPr>
              </a:p>
            </p:txBody>
          </p:sp>
          <p:sp>
            <p:nvSpPr>
              <p:cNvPr id="142" name="Rectangle 33"/>
              <p:cNvSpPr>
                <a:spLocks noChangeArrowheads="1"/>
              </p:cNvSpPr>
              <p:nvPr/>
            </p:nvSpPr>
            <p:spPr bwMode="auto">
              <a:xfrm>
                <a:off x="3317677" y="3180782"/>
                <a:ext cx="216000" cy="144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2</a:t>
                </a:r>
                <a:endParaRPr lang="en-US" sz="800" dirty="0">
                  <a:solidFill>
                    <a:schemeClr val="bg1"/>
                  </a:solidFill>
                  <a:ea typeface="MS UI Gothic" pitchFamily="34" charset="-128"/>
                </a:endParaRPr>
              </a:p>
            </p:txBody>
          </p:sp>
        </p:grpSp>
        <p:pic>
          <p:nvPicPr>
            <p:cNvPr id="140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0002" y="2101340"/>
              <a:ext cx="180738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14415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115192" y="72557"/>
            <a:ext cx="7561264" cy="770953"/>
          </a:xfrm>
        </p:spPr>
        <p:txBody>
          <a:bodyPr/>
          <a:lstStyle/>
          <a:p>
            <a:r>
              <a:rPr lang="de-DE" dirty="0"/>
              <a:t> </a:t>
            </a:r>
            <a:r>
              <a:rPr lang="de-DE" dirty="0" err="1" smtClean="0"/>
              <a:t>Tehotyöasemat</a:t>
            </a:r>
            <a:r>
              <a:rPr lang="de-DE" dirty="0" smtClean="0"/>
              <a:t> </a:t>
            </a:r>
            <a:r>
              <a:rPr lang="de-DE" sz="1800" dirty="0" smtClean="0"/>
              <a:t>(Workstations)</a:t>
            </a:r>
            <a:endParaRPr lang="de-DE" sz="1800" dirty="0"/>
          </a:p>
        </p:txBody>
      </p:sp>
      <p:sp>
        <p:nvSpPr>
          <p:cNvPr id="86" name="AutoShape 36"/>
          <p:cNvSpPr>
            <a:spLocks noChangeArrowheads="1"/>
          </p:cNvSpPr>
          <p:nvPr/>
        </p:nvSpPr>
        <p:spPr bwMode="auto">
          <a:xfrm>
            <a:off x="232400" y="1043704"/>
            <a:ext cx="8660080" cy="3544270"/>
          </a:xfrm>
          <a:prstGeom prst="roundRect">
            <a:avLst>
              <a:gd name="adj" fmla="val 3898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AutoShape 8"/>
          <p:cNvSpPr>
            <a:spLocks noChangeArrowheads="1"/>
          </p:cNvSpPr>
          <p:nvPr/>
        </p:nvSpPr>
        <p:spPr bwMode="auto">
          <a:xfrm>
            <a:off x="257477" y="1611369"/>
            <a:ext cx="7986931" cy="622578"/>
          </a:xfrm>
          <a:prstGeom prst="rightArrow">
            <a:avLst>
              <a:gd name="adj1" fmla="val 44139"/>
              <a:gd name="adj2" fmla="val 36411"/>
            </a:avLst>
          </a:prstGeom>
          <a:solidFill>
            <a:srgbClr val="C0C0C0"/>
          </a:soli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8" name="AutoShape 8"/>
          <p:cNvSpPr>
            <a:spLocks noChangeArrowheads="1"/>
          </p:cNvSpPr>
          <p:nvPr/>
        </p:nvSpPr>
        <p:spPr bwMode="auto">
          <a:xfrm>
            <a:off x="251519" y="2714746"/>
            <a:ext cx="7992889" cy="622578"/>
          </a:xfrm>
          <a:prstGeom prst="rightArrow">
            <a:avLst>
              <a:gd name="adj1" fmla="val 44139"/>
              <a:gd name="adj2" fmla="val 36411"/>
            </a:avLst>
          </a:prstGeom>
          <a:solidFill>
            <a:srgbClr val="C0C0C0"/>
          </a:soli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9" name="AutoShape 8"/>
          <p:cNvSpPr>
            <a:spLocks noChangeArrowheads="1"/>
          </p:cNvSpPr>
          <p:nvPr/>
        </p:nvSpPr>
        <p:spPr bwMode="auto">
          <a:xfrm>
            <a:off x="257477" y="3794866"/>
            <a:ext cx="7986931" cy="622578"/>
          </a:xfrm>
          <a:prstGeom prst="rightArrow">
            <a:avLst>
              <a:gd name="adj1" fmla="val 44139"/>
              <a:gd name="adj2" fmla="val 36411"/>
            </a:avLst>
          </a:prstGeom>
          <a:solidFill>
            <a:srgbClr val="C0C0C0"/>
          </a:soli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cxnSp>
        <p:nvCxnSpPr>
          <p:cNvPr id="109" name="Gerade Verbindung 108"/>
          <p:cNvCxnSpPr/>
          <p:nvPr/>
        </p:nvCxnSpPr>
        <p:spPr bwMode="auto">
          <a:xfrm>
            <a:off x="2051720" y="1127824"/>
            <a:ext cx="0" cy="358900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Gerade Verbindung 115"/>
          <p:cNvCxnSpPr/>
          <p:nvPr/>
        </p:nvCxnSpPr>
        <p:spPr bwMode="auto">
          <a:xfrm>
            <a:off x="5436096" y="1152409"/>
            <a:ext cx="0" cy="353983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Rectangle 32"/>
          <p:cNvSpPr>
            <a:spLocks noChangeArrowheads="1"/>
          </p:cNvSpPr>
          <p:nvPr/>
        </p:nvSpPr>
        <p:spPr bwMode="auto">
          <a:xfrm>
            <a:off x="8280472" y="1475752"/>
            <a:ext cx="540000" cy="9682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vert="vert270" wrap="square" anchor="t"/>
          <a:lstStyle/>
          <a:p>
            <a:pPr algn="ctr"/>
            <a:r>
              <a:rPr lang="en-US" sz="1000" b="1" dirty="0">
                <a:solidFill>
                  <a:schemeClr val="bg1"/>
                </a:solidFill>
                <a:ea typeface="MS UI Gothic" pitchFamily="34" charset="-128"/>
              </a:rPr>
              <a:t>Sales Professionals</a:t>
            </a:r>
          </a:p>
        </p:txBody>
      </p:sp>
      <p:sp>
        <p:nvSpPr>
          <p:cNvPr id="129" name="Rectangle 32"/>
          <p:cNvSpPr>
            <a:spLocks noChangeArrowheads="1"/>
          </p:cNvSpPr>
          <p:nvPr/>
        </p:nvSpPr>
        <p:spPr bwMode="auto">
          <a:xfrm>
            <a:off x="8280472" y="2530954"/>
            <a:ext cx="540000" cy="9682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vert="vert270" wrap="square" anchor="t"/>
          <a:lstStyle/>
          <a:p>
            <a:pPr algn="ctr"/>
            <a:r>
              <a:rPr lang="en-US" sz="1000" b="1" dirty="0">
                <a:solidFill>
                  <a:schemeClr val="bg1"/>
                </a:solidFill>
                <a:ea typeface="MS UI Gothic" pitchFamily="34" charset="-128"/>
              </a:rPr>
              <a:t>PreSales Consultants</a:t>
            </a:r>
          </a:p>
        </p:txBody>
      </p:sp>
      <p:sp>
        <p:nvSpPr>
          <p:cNvPr id="130" name="Rectangle 32"/>
          <p:cNvSpPr>
            <a:spLocks noChangeArrowheads="1"/>
          </p:cNvSpPr>
          <p:nvPr/>
        </p:nvSpPr>
        <p:spPr bwMode="auto">
          <a:xfrm>
            <a:off x="8280472" y="3586156"/>
            <a:ext cx="540000" cy="9682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vert="vert270" wrap="square" anchor="t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ea typeface="MS UI Gothic" pitchFamily="34" charset="-128"/>
              </a:rPr>
              <a:t>System Engineers</a:t>
            </a:r>
            <a:endParaRPr lang="en-US" sz="1000" b="1" dirty="0">
              <a:solidFill>
                <a:schemeClr val="bg1"/>
              </a:solidFill>
              <a:ea typeface="MS UI Gothic" pitchFamily="34" charset="-128"/>
            </a:endParaRPr>
          </a:p>
        </p:txBody>
      </p:sp>
      <p:sp>
        <p:nvSpPr>
          <p:cNvPr id="80" name="Rechteck 20"/>
          <p:cNvSpPr/>
          <p:nvPr/>
        </p:nvSpPr>
        <p:spPr bwMode="auto">
          <a:xfrm>
            <a:off x="8280472" y="1097851"/>
            <a:ext cx="540000" cy="32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8C8C8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ctr">
              <a:defRPr/>
            </a:pPr>
            <a:r>
              <a:rPr lang="de-DE" sz="2000" b="1" dirty="0">
                <a:solidFill>
                  <a:srgbClr val="CC0000"/>
                </a:solidFill>
                <a:latin typeface="Arial" charset="0"/>
                <a:ea typeface="MS UI Gothic" pitchFamily="50" charset="-128"/>
              </a:rPr>
              <a:t>5</a:t>
            </a:r>
          </a:p>
        </p:txBody>
      </p:sp>
      <p:grpSp>
        <p:nvGrpSpPr>
          <p:cNvPr id="23" name="Gruppieren 22"/>
          <p:cNvGrpSpPr/>
          <p:nvPr/>
        </p:nvGrpSpPr>
        <p:grpSpPr>
          <a:xfrm>
            <a:off x="323528" y="1452513"/>
            <a:ext cx="648000" cy="900000"/>
            <a:chOff x="395536" y="1324375"/>
            <a:chExt cx="648000" cy="900000"/>
          </a:xfrm>
        </p:grpSpPr>
        <p:sp>
          <p:nvSpPr>
            <p:cNvPr id="11" name="Rectangle 35"/>
            <p:cNvSpPr>
              <a:spLocks noChangeArrowheads="1"/>
            </p:cNvSpPr>
            <p:nvPr/>
          </p:nvSpPr>
          <p:spPr bwMode="auto">
            <a:xfrm>
              <a:off x="395536" y="1324375"/>
              <a:ext cx="648000" cy="900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ea typeface="MS UI Gothic" pitchFamily="34" charset="-128"/>
                </a:rPr>
                <a:t>CCD </a:t>
              </a:r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Strategy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Sales WBT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(15 min)</a:t>
              </a:r>
              <a:endParaRPr lang="en-US" sz="10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77" name="Rectangle 33"/>
            <p:cNvSpPr>
              <a:spLocks noChangeArrowheads="1"/>
            </p:cNvSpPr>
            <p:nvPr/>
          </p:nvSpPr>
          <p:spPr bwMode="auto">
            <a:xfrm>
              <a:off x="827536" y="2080375"/>
              <a:ext cx="216000" cy="144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1</a:t>
              </a:r>
              <a:endParaRPr lang="en-US" sz="8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pic>
          <p:nvPicPr>
            <p:cNvPr id="110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2080375"/>
              <a:ext cx="180738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uppieren 25"/>
          <p:cNvGrpSpPr/>
          <p:nvPr/>
        </p:nvGrpSpPr>
        <p:grpSpPr>
          <a:xfrm>
            <a:off x="2323205" y="1452513"/>
            <a:ext cx="648000" cy="900000"/>
            <a:chOff x="3647552" y="1333327"/>
            <a:chExt cx="648000" cy="9000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2" name="Rectangle 35"/>
            <p:cNvSpPr>
              <a:spLocks noChangeArrowheads="1"/>
            </p:cNvSpPr>
            <p:nvPr/>
          </p:nvSpPr>
          <p:spPr bwMode="auto">
            <a:xfrm>
              <a:off x="3647552" y="1333327"/>
              <a:ext cx="648000" cy="900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CCD  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User </a:t>
              </a:r>
              <a:r>
                <a:rPr lang="en-US" sz="800" dirty="0">
                  <a:solidFill>
                    <a:schemeClr val="bg1"/>
                  </a:solidFill>
                  <a:ea typeface="MS UI Gothic" pitchFamily="34" charset="-128"/>
                </a:rPr>
                <a:t>Profile </a:t>
              </a:r>
              <a:endParaRPr lang="en-US" sz="800" dirty="0" smtClean="0">
                <a:solidFill>
                  <a:schemeClr val="bg1"/>
                </a:solidFill>
                <a:ea typeface="MS UI Gothic" pitchFamily="34" charset="-128"/>
              </a:endParaRP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Strategy 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Sales WBT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ea typeface="MS UI Gothic" pitchFamily="34" charset="-128"/>
                </a:rPr>
                <a:t>(35 min)</a:t>
              </a:r>
              <a:endParaRPr lang="en-US" sz="1000" b="1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4079552" y="2089327"/>
              <a:ext cx="216000" cy="144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2</a:t>
              </a:r>
              <a:endParaRPr lang="en-US" sz="8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pic>
          <p:nvPicPr>
            <p:cNvPr id="139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7552" y="2080375"/>
              <a:ext cx="180738" cy="144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6624248" y="4804014"/>
            <a:ext cx="1906572" cy="144000"/>
            <a:chOff x="6624248" y="4781587"/>
            <a:chExt cx="1906572" cy="144000"/>
          </a:xfrm>
        </p:grpSpPr>
        <p:sp>
          <p:nvSpPr>
            <p:cNvPr id="131" name="Rectangle 33"/>
            <p:cNvSpPr>
              <a:spLocks noChangeArrowheads="1"/>
            </p:cNvSpPr>
            <p:nvPr/>
          </p:nvSpPr>
          <p:spPr bwMode="auto">
            <a:xfrm>
              <a:off x="6807155" y="4781587"/>
              <a:ext cx="1723665" cy="144000"/>
            </a:xfrm>
            <a:prstGeom prst="rect">
              <a:avLst/>
            </a:prstGeom>
            <a:noFill/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 smtClean="0">
                  <a:ea typeface="MS UI Gothic" pitchFamily="34" charset="-128"/>
                </a:rPr>
                <a:t>Points for SELECT Partner Program</a:t>
              </a:r>
              <a:endParaRPr lang="en-US" sz="700" dirty="0">
                <a:ea typeface="MS UI Gothic" pitchFamily="34" charset="-128"/>
              </a:endParaRPr>
            </a:p>
          </p:txBody>
        </p:sp>
        <p:sp>
          <p:nvSpPr>
            <p:cNvPr id="132" name="Rectangle 33"/>
            <p:cNvSpPr>
              <a:spLocks noChangeArrowheads="1"/>
            </p:cNvSpPr>
            <p:nvPr/>
          </p:nvSpPr>
          <p:spPr bwMode="auto">
            <a:xfrm>
              <a:off x="6624248" y="4781587"/>
              <a:ext cx="180000" cy="144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7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555776" y="4781587"/>
            <a:ext cx="1564714" cy="144000"/>
            <a:chOff x="4283968" y="4781587"/>
            <a:chExt cx="1564714" cy="144000"/>
          </a:xfrm>
        </p:grpSpPr>
        <p:pic>
          <p:nvPicPr>
            <p:cNvPr id="85" name="Grafik 34" descr="face2face.png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6080" y="4781587"/>
              <a:ext cx="210561" cy="144000"/>
            </a:xfrm>
            <a:prstGeom prst="rect">
              <a:avLst/>
            </a:prstGeom>
            <a:noFill/>
            <a:ln w="3175">
              <a:solidFill>
                <a:srgbClr val="7E7D76"/>
              </a:solidFill>
              <a:miter lim="800000"/>
              <a:headEnd/>
              <a:tailEnd/>
            </a:ln>
          </p:spPr>
        </p:pic>
        <p:pic>
          <p:nvPicPr>
            <p:cNvPr id="102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3968" y="4781587"/>
              <a:ext cx="213060" cy="144000"/>
            </a:xfrm>
            <a:prstGeom prst="rect">
              <a:avLst/>
            </a:prstGeom>
            <a:noFill/>
            <a:ln w="3175">
              <a:solidFill>
                <a:srgbClr val="7E7D76"/>
              </a:solidFill>
              <a:miter lim="800000"/>
              <a:headEnd/>
              <a:tailEnd/>
            </a:ln>
          </p:spPr>
        </p:pic>
        <p:sp>
          <p:nvSpPr>
            <p:cNvPr id="155" name="Rectangle 33"/>
            <p:cNvSpPr>
              <a:spLocks noChangeArrowheads="1"/>
            </p:cNvSpPr>
            <p:nvPr/>
          </p:nvSpPr>
          <p:spPr bwMode="auto">
            <a:xfrm>
              <a:off x="4499992" y="4781587"/>
              <a:ext cx="326557" cy="144000"/>
            </a:xfrm>
            <a:prstGeom prst="rect">
              <a:avLst/>
            </a:prstGeom>
            <a:noFill/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 smtClean="0">
                  <a:ea typeface="MS UI Gothic" pitchFamily="34" charset="-128"/>
                </a:rPr>
                <a:t>WBT</a:t>
              </a:r>
              <a:endParaRPr lang="en-US" sz="700" dirty="0">
                <a:ea typeface="MS UI Gothic" pitchFamily="34" charset="-128"/>
              </a:endParaRPr>
            </a:p>
          </p:txBody>
        </p:sp>
        <p:sp>
          <p:nvSpPr>
            <p:cNvPr id="156" name="Rectangle 33"/>
            <p:cNvSpPr>
              <a:spLocks noChangeArrowheads="1"/>
            </p:cNvSpPr>
            <p:nvPr/>
          </p:nvSpPr>
          <p:spPr bwMode="auto">
            <a:xfrm>
              <a:off x="5220072" y="4781587"/>
              <a:ext cx="628610" cy="144000"/>
            </a:xfrm>
            <a:prstGeom prst="rect">
              <a:avLst/>
            </a:prstGeom>
            <a:noFill/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 smtClean="0">
                  <a:ea typeface="MS UI Gothic" pitchFamily="34" charset="-128"/>
                </a:rPr>
                <a:t>Instructor led</a:t>
              </a:r>
              <a:endParaRPr lang="en-US" sz="700" dirty="0">
                <a:ea typeface="MS UI Gothic" pitchFamily="34" charset="-128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19429" y="4793385"/>
            <a:ext cx="2190847" cy="154629"/>
            <a:chOff x="4319429" y="4793385"/>
            <a:chExt cx="2190847" cy="154629"/>
          </a:xfrm>
        </p:grpSpPr>
        <p:sp>
          <p:nvSpPr>
            <p:cNvPr id="176" name="Rectangle 33"/>
            <p:cNvSpPr>
              <a:spLocks noChangeArrowheads="1"/>
            </p:cNvSpPr>
            <p:nvPr/>
          </p:nvSpPr>
          <p:spPr bwMode="auto">
            <a:xfrm>
              <a:off x="4499992" y="4804014"/>
              <a:ext cx="2010284" cy="144000"/>
            </a:xfrm>
            <a:prstGeom prst="rect">
              <a:avLst/>
            </a:prstGeom>
            <a:noFill/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 smtClean="0">
                  <a:ea typeface="MS UI Gothic" pitchFamily="34" charset="-128"/>
                </a:rPr>
                <a:t>Mandatory courses for SELECT Partner Program</a:t>
              </a:r>
              <a:endParaRPr lang="en-US" sz="700" dirty="0">
                <a:ea typeface="MS UI Gothic" pitchFamily="34" charset="-128"/>
              </a:endParaRPr>
            </a:p>
          </p:txBody>
        </p:sp>
        <p:sp>
          <p:nvSpPr>
            <p:cNvPr id="177" name="Rectangle 33"/>
            <p:cNvSpPr>
              <a:spLocks noChangeArrowheads="1"/>
            </p:cNvSpPr>
            <p:nvPr/>
          </p:nvSpPr>
          <p:spPr bwMode="auto">
            <a:xfrm>
              <a:off x="4319429" y="4793385"/>
              <a:ext cx="180000" cy="144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7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15616" y="1458353"/>
            <a:ext cx="648000" cy="903410"/>
            <a:chOff x="1115616" y="1330215"/>
            <a:chExt cx="648000" cy="903410"/>
          </a:xfrm>
        </p:grpSpPr>
        <p:grpSp>
          <p:nvGrpSpPr>
            <p:cNvPr id="91" name="Gruppieren 30"/>
            <p:cNvGrpSpPr/>
            <p:nvPr/>
          </p:nvGrpSpPr>
          <p:grpSpPr>
            <a:xfrm>
              <a:off x="1115616" y="1330215"/>
              <a:ext cx="648000" cy="900000"/>
              <a:chOff x="2885677" y="2424782"/>
              <a:chExt cx="648000" cy="900000"/>
            </a:xfrm>
          </p:grpSpPr>
          <p:sp>
            <p:nvSpPr>
              <p:cNvPr id="93" name="Rectangle 35"/>
              <p:cNvSpPr>
                <a:spLocks noChangeArrowheads="1"/>
              </p:cNvSpPr>
              <p:nvPr/>
            </p:nvSpPr>
            <p:spPr bwMode="auto">
              <a:xfrm>
                <a:off x="2885677" y="2424782"/>
                <a:ext cx="648000" cy="900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lIns="72000" tIns="72000" rIns="72000" bIns="72000" anchor="ctr" anchorCtr="1">
                <a:normAutofit/>
              </a:bodyPr>
              <a:lstStyle/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Workstations</a:t>
                </a: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Sales WBT</a:t>
                </a:r>
              </a:p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ea typeface="MS UI Gothic" pitchFamily="34" charset="-128"/>
                  </a:rPr>
                  <a:t>(55  min)</a:t>
                </a:r>
                <a:endParaRPr lang="en-US" sz="1000" b="1" dirty="0">
                  <a:solidFill>
                    <a:schemeClr val="bg1"/>
                  </a:solidFill>
                  <a:ea typeface="MS UI Gothic" pitchFamily="34" charset="-128"/>
                </a:endParaRPr>
              </a:p>
            </p:txBody>
          </p:sp>
          <p:sp>
            <p:nvSpPr>
              <p:cNvPr id="96" name="Rectangle 33"/>
              <p:cNvSpPr>
                <a:spLocks noChangeArrowheads="1"/>
              </p:cNvSpPr>
              <p:nvPr/>
            </p:nvSpPr>
            <p:spPr bwMode="auto">
              <a:xfrm>
                <a:off x="3317677" y="3180782"/>
                <a:ext cx="216000" cy="144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1</a:t>
                </a:r>
                <a:endParaRPr lang="en-US" sz="800" dirty="0">
                  <a:solidFill>
                    <a:schemeClr val="bg1"/>
                  </a:solidFill>
                  <a:ea typeface="MS UI Gothic" pitchFamily="34" charset="-128"/>
                </a:endParaRPr>
              </a:p>
            </p:txBody>
          </p:sp>
        </p:grpSp>
        <p:pic>
          <p:nvPicPr>
            <p:cNvPr id="98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5616" y="2089625"/>
              <a:ext cx="180738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3396604" y="1475752"/>
            <a:ext cx="648000" cy="906725"/>
            <a:chOff x="3871254" y="1338615"/>
            <a:chExt cx="648000" cy="906725"/>
          </a:xfrm>
        </p:grpSpPr>
        <p:grpSp>
          <p:nvGrpSpPr>
            <p:cNvPr id="115" name="Gruppieren 30"/>
            <p:cNvGrpSpPr/>
            <p:nvPr/>
          </p:nvGrpSpPr>
          <p:grpSpPr>
            <a:xfrm>
              <a:off x="3871254" y="1338615"/>
              <a:ext cx="648000" cy="900000"/>
              <a:chOff x="2885677" y="2424782"/>
              <a:chExt cx="648000" cy="900000"/>
            </a:xfrm>
          </p:grpSpPr>
          <p:sp>
            <p:nvSpPr>
              <p:cNvPr id="117" name="Rectangle 35"/>
              <p:cNvSpPr>
                <a:spLocks noChangeArrowheads="1"/>
              </p:cNvSpPr>
              <p:nvPr/>
            </p:nvSpPr>
            <p:spPr bwMode="auto">
              <a:xfrm>
                <a:off x="2885677" y="2424782"/>
                <a:ext cx="648000" cy="900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lIns="72000" tIns="72000" rIns="72000" bIns="72000" anchor="ctr" anchorCtr="1">
                <a:normAutofit/>
              </a:bodyPr>
              <a:lstStyle/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Workstation</a:t>
                </a: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Solutions &amp;</a:t>
                </a: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 </a:t>
                </a:r>
                <a:r>
                  <a:rPr lang="en-US" sz="800" dirty="0">
                    <a:solidFill>
                      <a:schemeClr val="bg1"/>
                    </a:solidFill>
                    <a:ea typeface="MS UI Gothic" pitchFamily="34" charset="-128"/>
                  </a:rPr>
                  <a:t>Vertical </a:t>
                </a:r>
                <a:endParaRPr lang="en-US" sz="800" dirty="0" smtClean="0">
                  <a:solidFill>
                    <a:schemeClr val="bg1"/>
                  </a:solidFill>
                  <a:ea typeface="MS UI Gothic" pitchFamily="34" charset="-128"/>
                </a:endParaRP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Markets </a:t>
                </a: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Sales WBT</a:t>
                </a:r>
              </a:p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ea typeface="MS UI Gothic" pitchFamily="34" charset="-128"/>
                  </a:rPr>
                  <a:t>(40 min)</a:t>
                </a:r>
                <a:endParaRPr lang="en-US" sz="1000" b="1" dirty="0">
                  <a:solidFill>
                    <a:schemeClr val="bg1"/>
                  </a:solidFill>
                  <a:ea typeface="MS UI Gothic" pitchFamily="34" charset="-128"/>
                </a:endParaRPr>
              </a:p>
            </p:txBody>
          </p:sp>
          <p:sp>
            <p:nvSpPr>
              <p:cNvPr id="118" name="Rectangle 33"/>
              <p:cNvSpPr>
                <a:spLocks noChangeArrowheads="1"/>
              </p:cNvSpPr>
              <p:nvPr/>
            </p:nvSpPr>
            <p:spPr bwMode="auto">
              <a:xfrm>
                <a:off x="3317677" y="3180782"/>
                <a:ext cx="216000" cy="144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2</a:t>
                </a:r>
                <a:endParaRPr lang="en-US" sz="800" dirty="0">
                  <a:solidFill>
                    <a:schemeClr val="bg1"/>
                  </a:solidFill>
                  <a:ea typeface="MS UI Gothic" pitchFamily="34" charset="-128"/>
                </a:endParaRPr>
              </a:p>
            </p:txBody>
          </p:sp>
        </p:grpSp>
        <p:pic>
          <p:nvPicPr>
            <p:cNvPr id="119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0002" y="2101340"/>
              <a:ext cx="180738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" name="Grafik 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99" y="0"/>
            <a:ext cx="774000" cy="792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23205" y="2649312"/>
            <a:ext cx="648000" cy="900000"/>
            <a:chOff x="2323205" y="2521174"/>
            <a:chExt cx="648000" cy="900000"/>
          </a:xfrm>
        </p:grpSpPr>
        <p:grpSp>
          <p:nvGrpSpPr>
            <p:cNvPr id="75" name="Gruppieren 30"/>
            <p:cNvGrpSpPr/>
            <p:nvPr/>
          </p:nvGrpSpPr>
          <p:grpSpPr>
            <a:xfrm>
              <a:off x="2323205" y="2521174"/>
              <a:ext cx="648000" cy="900000"/>
              <a:chOff x="2885677" y="2424782"/>
              <a:chExt cx="648000" cy="900000"/>
            </a:xfrm>
          </p:grpSpPr>
          <p:sp>
            <p:nvSpPr>
              <p:cNvPr id="78" name="Rectangle 35"/>
              <p:cNvSpPr>
                <a:spLocks noChangeArrowheads="1"/>
              </p:cNvSpPr>
              <p:nvPr/>
            </p:nvSpPr>
            <p:spPr bwMode="auto">
              <a:xfrm>
                <a:off x="2885677" y="2424782"/>
                <a:ext cx="648000" cy="900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lIns="72000" tIns="72000" rIns="72000" bIns="72000" anchor="ctr" anchorCtr="1">
                <a:normAutofit/>
              </a:bodyPr>
              <a:lstStyle/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Workstation</a:t>
                </a: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Technical </a:t>
                </a: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insights </a:t>
                </a: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WBT </a:t>
                </a: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(65 min)</a:t>
                </a:r>
                <a:endParaRPr lang="en-US" sz="800" dirty="0">
                  <a:solidFill>
                    <a:schemeClr val="bg1"/>
                  </a:solidFill>
                  <a:ea typeface="MS UI Gothic" pitchFamily="34" charset="-128"/>
                </a:endParaRPr>
              </a:p>
            </p:txBody>
          </p:sp>
          <p:sp>
            <p:nvSpPr>
              <p:cNvPr id="79" name="Rectangle 33"/>
              <p:cNvSpPr>
                <a:spLocks noChangeArrowheads="1"/>
              </p:cNvSpPr>
              <p:nvPr/>
            </p:nvSpPr>
            <p:spPr bwMode="auto">
              <a:xfrm>
                <a:off x="3317677" y="3180782"/>
                <a:ext cx="216000" cy="144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2</a:t>
                </a:r>
                <a:endParaRPr lang="en-US" sz="800" dirty="0">
                  <a:solidFill>
                    <a:schemeClr val="bg1"/>
                  </a:solidFill>
                  <a:ea typeface="MS UI Gothic" pitchFamily="34" charset="-128"/>
                </a:endParaRPr>
              </a:p>
            </p:txBody>
          </p:sp>
        </p:grpSp>
        <p:pic>
          <p:nvPicPr>
            <p:cNvPr id="62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46509" y="3268905"/>
              <a:ext cx="180738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6189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115192" y="72557"/>
            <a:ext cx="7561264" cy="770953"/>
          </a:xfrm>
        </p:spPr>
        <p:txBody>
          <a:bodyPr/>
          <a:lstStyle/>
          <a:p>
            <a:r>
              <a:rPr lang="de-DE" dirty="0" err="1" smtClean="0"/>
              <a:t>Palvelinjärjestelmät</a:t>
            </a:r>
            <a:r>
              <a:rPr lang="de-DE" dirty="0" smtClean="0"/>
              <a:t> </a:t>
            </a:r>
            <a:r>
              <a:rPr lang="de-DE" sz="1800" dirty="0" smtClean="0"/>
              <a:t>(</a:t>
            </a:r>
            <a:r>
              <a:rPr lang="de-DE" sz="1800" dirty="0" err="1" smtClean="0"/>
              <a:t>perustaso</a:t>
            </a:r>
            <a:r>
              <a:rPr lang="de-DE" sz="1800" dirty="0" smtClean="0"/>
              <a:t> – </a:t>
            </a:r>
            <a:r>
              <a:rPr lang="de-DE" sz="1800" dirty="0" err="1" smtClean="0"/>
              <a:t>vaihtoehto</a:t>
            </a:r>
            <a:r>
              <a:rPr lang="de-DE" sz="1800" dirty="0" smtClean="0"/>
              <a:t> 1)</a:t>
            </a:r>
            <a:endParaRPr lang="de-DE" sz="1800" dirty="0"/>
          </a:p>
        </p:txBody>
      </p:sp>
      <p:sp>
        <p:nvSpPr>
          <p:cNvPr id="86" name="AutoShape 36"/>
          <p:cNvSpPr>
            <a:spLocks noChangeArrowheads="1"/>
          </p:cNvSpPr>
          <p:nvPr/>
        </p:nvSpPr>
        <p:spPr bwMode="auto">
          <a:xfrm>
            <a:off x="251519" y="1115712"/>
            <a:ext cx="8660080" cy="3544270"/>
          </a:xfrm>
          <a:prstGeom prst="roundRect">
            <a:avLst>
              <a:gd name="adj" fmla="val 3898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AutoShape 8"/>
          <p:cNvSpPr>
            <a:spLocks noChangeArrowheads="1"/>
          </p:cNvSpPr>
          <p:nvPr/>
        </p:nvSpPr>
        <p:spPr bwMode="auto">
          <a:xfrm>
            <a:off x="257477" y="1683377"/>
            <a:ext cx="7698899" cy="622578"/>
          </a:xfrm>
          <a:prstGeom prst="rightArrow">
            <a:avLst>
              <a:gd name="adj1" fmla="val 44139"/>
              <a:gd name="adj2" fmla="val 36411"/>
            </a:avLst>
          </a:prstGeom>
          <a:solidFill>
            <a:srgbClr val="C0C0C0"/>
          </a:soli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8" name="AutoShape 8"/>
          <p:cNvSpPr>
            <a:spLocks noChangeArrowheads="1"/>
          </p:cNvSpPr>
          <p:nvPr/>
        </p:nvSpPr>
        <p:spPr bwMode="auto">
          <a:xfrm>
            <a:off x="251519" y="2786754"/>
            <a:ext cx="7704857" cy="622578"/>
          </a:xfrm>
          <a:prstGeom prst="rightArrow">
            <a:avLst>
              <a:gd name="adj1" fmla="val 44139"/>
              <a:gd name="adj2" fmla="val 36411"/>
            </a:avLst>
          </a:prstGeom>
          <a:solidFill>
            <a:srgbClr val="C0C0C0"/>
          </a:soli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9" name="AutoShape 8"/>
          <p:cNvSpPr>
            <a:spLocks noChangeArrowheads="1"/>
          </p:cNvSpPr>
          <p:nvPr/>
        </p:nvSpPr>
        <p:spPr bwMode="auto">
          <a:xfrm>
            <a:off x="257477" y="3866874"/>
            <a:ext cx="7698899" cy="622578"/>
          </a:xfrm>
          <a:prstGeom prst="rightArrow">
            <a:avLst>
              <a:gd name="adj1" fmla="val 44139"/>
              <a:gd name="adj2" fmla="val 36411"/>
            </a:avLst>
          </a:prstGeom>
          <a:solidFill>
            <a:srgbClr val="C0C0C0"/>
          </a:soli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27" name="Rectangle 32"/>
          <p:cNvSpPr>
            <a:spLocks noChangeArrowheads="1"/>
          </p:cNvSpPr>
          <p:nvPr/>
        </p:nvSpPr>
        <p:spPr bwMode="auto">
          <a:xfrm>
            <a:off x="8134787" y="1547760"/>
            <a:ext cx="540000" cy="9682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vert="vert270" wrap="square" anchor="t"/>
          <a:lstStyle/>
          <a:p>
            <a:pPr algn="ctr"/>
            <a:r>
              <a:rPr lang="en-US" sz="1000" b="1" dirty="0">
                <a:solidFill>
                  <a:schemeClr val="bg1"/>
                </a:solidFill>
                <a:ea typeface="MS UI Gothic" pitchFamily="34" charset="-128"/>
              </a:rPr>
              <a:t>Sales Professionals</a:t>
            </a:r>
          </a:p>
        </p:txBody>
      </p:sp>
      <p:sp>
        <p:nvSpPr>
          <p:cNvPr id="129" name="Rectangle 32"/>
          <p:cNvSpPr>
            <a:spLocks noChangeArrowheads="1"/>
          </p:cNvSpPr>
          <p:nvPr/>
        </p:nvSpPr>
        <p:spPr bwMode="auto">
          <a:xfrm>
            <a:off x="8134787" y="2602962"/>
            <a:ext cx="540000" cy="9682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vert="vert270" wrap="square" anchor="t"/>
          <a:lstStyle/>
          <a:p>
            <a:pPr algn="ctr"/>
            <a:r>
              <a:rPr lang="en-US" sz="1000" b="1" dirty="0">
                <a:solidFill>
                  <a:schemeClr val="bg1"/>
                </a:solidFill>
                <a:ea typeface="MS UI Gothic" pitchFamily="34" charset="-128"/>
              </a:rPr>
              <a:t>PreSales Consultants</a:t>
            </a:r>
          </a:p>
        </p:txBody>
      </p:sp>
      <p:sp>
        <p:nvSpPr>
          <p:cNvPr id="130" name="Rectangle 32"/>
          <p:cNvSpPr>
            <a:spLocks noChangeArrowheads="1"/>
          </p:cNvSpPr>
          <p:nvPr/>
        </p:nvSpPr>
        <p:spPr bwMode="auto">
          <a:xfrm>
            <a:off x="8134787" y="3658164"/>
            <a:ext cx="540000" cy="9682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vert="vert270" wrap="square" anchor="t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ea typeface="MS UI Gothic" pitchFamily="34" charset="-128"/>
              </a:rPr>
              <a:t>System Engineers</a:t>
            </a:r>
            <a:endParaRPr lang="en-US" sz="1000" b="1" dirty="0">
              <a:solidFill>
                <a:schemeClr val="bg1"/>
              </a:solidFill>
              <a:ea typeface="MS UI Gothic" pitchFamily="34" charset="-128"/>
            </a:endParaRPr>
          </a:p>
        </p:txBody>
      </p:sp>
      <p:sp>
        <p:nvSpPr>
          <p:cNvPr id="80" name="Rechteck 20"/>
          <p:cNvSpPr/>
          <p:nvPr/>
        </p:nvSpPr>
        <p:spPr bwMode="auto">
          <a:xfrm>
            <a:off x="8146876" y="1169859"/>
            <a:ext cx="540000" cy="32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8C8C8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ctr">
              <a:defRPr/>
            </a:pPr>
            <a:r>
              <a:rPr lang="de-DE" sz="2000" b="1" dirty="0">
                <a:solidFill>
                  <a:srgbClr val="CC0000"/>
                </a:solidFill>
                <a:latin typeface="Arial" charset="0"/>
                <a:ea typeface="MS UI Gothic" pitchFamily="50" charset="-128"/>
              </a:rPr>
              <a:t>5</a:t>
            </a:r>
          </a:p>
        </p:txBody>
      </p:sp>
      <p:grpSp>
        <p:nvGrpSpPr>
          <p:cNvPr id="23" name="Gruppieren 22"/>
          <p:cNvGrpSpPr/>
          <p:nvPr/>
        </p:nvGrpSpPr>
        <p:grpSpPr>
          <a:xfrm>
            <a:off x="481261" y="1524521"/>
            <a:ext cx="648000" cy="900000"/>
            <a:chOff x="395536" y="1324375"/>
            <a:chExt cx="648000" cy="900000"/>
          </a:xfrm>
        </p:grpSpPr>
        <p:sp>
          <p:nvSpPr>
            <p:cNvPr id="11" name="Rectangle 35"/>
            <p:cNvSpPr>
              <a:spLocks noChangeArrowheads="1"/>
            </p:cNvSpPr>
            <p:nvPr/>
          </p:nvSpPr>
          <p:spPr bwMode="auto">
            <a:xfrm>
              <a:off x="395536" y="1324375"/>
              <a:ext cx="648000" cy="900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PRIMERGY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Sales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(45 min) </a:t>
              </a:r>
              <a:endParaRPr lang="en-US" sz="8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77" name="Rectangle 33"/>
            <p:cNvSpPr>
              <a:spLocks noChangeArrowheads="1"/>
            </p:cNvSpPr>
            <p:nvPr/>
          </p:nvSpPr>
          <p:spPr bwMode="auto">
            <a:xfrm>
              <a:off x="827536" y="2080375"/>
              <a:ext cx="216000" cy="144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1</a:t>
              </a:r>
              <a:endParaRPr lang="en-US" sz="8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pic>
          <p:nvPicPr>
            <p:cNvPr id="110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2080375"/>
              <a:ext cx="180738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uppieren 28"/>
          <p:cNvGrpSpPr/>
          <p:nvPr/>
        </p:nvGrpSpPr>
        <p:grpSpPr>
          <a:xfrm>
            <a:off x="465962" y="2624928"/>
            <a:ext cx="648000" cy="900000"/>
            <a:chOff x="380237" y="2424782"/>
            <a:chExt cx="648000" cy="900000"/>
          </a:xfrm>
        </p:grpSpPr>
        <p:sp>
          <p:nvSpPr>
            <p:cNvPr id="62" name="Rectangle 35"/>
            <p:cNvSpPr>
              <a:spLocks noChangeArrowheads="1"/>
            </p:cNvSpPr>
            <p:nvPr/>
          </p:nvSpPr>
          <p:spPr bwMode="auto">
            <a:xfrm>
              <a:off x="380237" y="2424782"/>
              <a:ext cx="648000" cy="900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PRIMERGY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Pre-sales</a:t>
              </a:r>
              <a:b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</a:br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(60 min) </a:t>
              </a:r>
              <a:endParaRPr lang="en-US" sz="8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63" name="Rectangle 33"/>
            <p:cNvSpPr>
              <a:spLocks noChangeArrowheads="1"/>
            </p:cNvSpPr>
            <p:nvPr/>
          </p:nvSpPr>
          <p:spPr bwMode="auto">
            <a:xfrm>
              <a:off x="812237" y="3180782"/>
              <a:ext cx="216000" cy="144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1</a:t>
              </a:r>
              <a:endParaRPr lang="en-US" sz="8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pic>
          <p:nvPicPr>
            <p:cNvPr id="133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237" y="3180782"/>
              <a:ext cx="180738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uppieren 25"/>
          <p:cNvGrpSpPr/>
          <p:nvPr/>
        </p:nvGrpSpPr>
        <p:grpSpPr>
          <a:xfrm>
            <a:off x="1268579" y="1524521"/>
            <a:ext cx="648000" cy="900000"/>
            <a:chOff x="3647552" y="1333327"/>
            <a:chExt cx="648000" cy="900000"/>
          </a:xfrm>
        </p:grpSpPr>
        <p:sp>
          <p:nvSpPr>
            <p:cNvPr id="72" name="Rectangle 35"/>
            <p:cNvSpPr>
              <a:spLocks noChangeArrowheads="1"/>
            </p:cNvSpPr>
            <p:nvPr/>
          </p:nvSpPr>
          <p:spPr bwMode="auto">
            <a:xfrm>
              <a:off x="3647552" y="1333327"/>
              <a:ext cx="648000" cy="90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ServerView 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Server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Management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Sales</a:t>
              </a:r>
              <a:endParaRPr lang="en-US" sz="1000" b="1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4079552" y="2089327"/>
              <a:ext cx="216000" cy="14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ea typeface="MS UI Gothic" pitchFamily="34" charset="-128"/>
                </a:rPr>
                <a:t>1</a:t>
              </a:r>
            </a:p>
          </p:txBody>
        </p:sp>
        <p:pic>
          <p:nvPicPr>
            <p:cNvPr id="139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7552" y="2080375"/>
              <a:ext cx="180738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1" name="Rectangle 33"/>
          <p:cNvSpPr>
            <a:spLocks noChangeArrowheads="1"/>
          </p:cNvSpPr>
          <p:nvPr/>
        </p:nvSpPr>
        <p:spPr bwMode="auto">
          <a:xfrm>
            <a:off x="6807155" y="4781587"/>
            <a:ext cx="1723665" cy="144000"/>
          </a:xfrm>
          <a:prstGeom prst="rect">
            <a:avLst/>
          </a:prstGeom>
          <a:noFill/>
          <a:ln w="1270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00" dirty="0" smtClean="0">
                <a:ea typeface="MS UI Gothic" pitchFamily="34" charset="-128"/>
              </a:rPr>
              <a:t>Points for SELECT Partner Program</a:t>
            </a:r>
            <a:endParaRPr lang="en-US" sz="700" dirty="0">
              <a:ea typeface="MS UI Gothic" pitchFamily="34" charset="-128"/>
            </a:endParaRPr>
          </a:p>
        </p:txBody>
      </p:sp>
      <p:sp>
        <p:nvSpPr>
          <p:cNvPr id="132" name="Rectangle 33"/>
          <p:cNvSpPr>
            <a:spLocks noChangeArrowheads="1"/>
          </p:cNvSpPr>
          <p:nvPr/>
        </p:nvSpPr>
        <p:spPr bwMode="auto">
          <a:xfrm>
            <a:off x="6624248" y="4781587"/>
            <a:ext cx="180000" cy="1440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700" dirty="0">
              <a:solidFill>
                <a:schemeClr val="bg1"/>
              </a:solidFill>
              <a:ea typeface="MS UI Gothic" pitchFamily="34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46772" y="4781587"/>
            <a:ext cx="1538812" cy="144000"/>
            <a:chOff x="4813926" y="4781587"/>
            <a:chExt cx="1538812" cy="144000"/>
          </a:xfrm>
        </p:grpSpPr>
        <p:pic>
          <p:nvPicPr>
            <p:cNvPr id="85" name="Grafik 34" descr="face2face.png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31042" y="4781587"/>
              <a:ext cx="210561" cy="144000"/>
            </a:xfrm>
            <a:prstGeom prst="rect">
              <a:avLst/>
            </a:prstGeom>
            <a:noFill/>
            <a:ln w="3175">
              <a:solidFill>
                <a:srgbClr val="7E7D76"/>
              </a:solidFill>
              <a:miter lim="800000"/>
              <a:headEnd/>
              <a:tailEnd/>
            </a:ln>
          </p:spPr>
        </p:pic>
        <p:pic>
          <p:nvPicPr>
            <p:cNvPr id="102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13926" y="4781587"/>
              <a:ext cx="213060" cy="144000"/>
            </a:xfrm>
            <a:prstGeom prst="rect">
              <a:avLst/>
            </a:prstGeom>
            <a:noFill/>
            <a:ln w="3175">
              <a:solidFill>
                <a:srgbClr val="7E7D76"/>
              </a:solidFill>
              <a:miter lim="800000"/>
              <a:headEnd/>
              <a:tailEnd/>
            </a:ln>
          </p:spPr>
        </p:pic>
        <p:sp>
          <p:nvSpPr>
            <p:cNvPr id="155" name="Rectangle 33"/>
            <p:cNvSpPr>
              <a:spLocks noChangeArrowheads="1"/>
            </p:cNvSpPr>
            <p:nvPr/>
          </p:nvSpPr>
          <p:spPr bwMode="auto">
            <a:xfrm>
              <a:off x="5004048" y="4781587"/>
              <a:ext cx="326557" cy="144000"/>
            </a:xfrm>
            <a:prstGeom prst="rect">
              <a:avLst/>
            </a:prstGeom>
            <a:noFill/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 smtClean="0">
                  <a:ea typeface="MS UI Gothic" pitchFamily="34" charset="-128"/>
                </a:rPr>
                <a:t>WBT</a:t>
              </a:r>
              <a:endParaRPr lang="en-US" sz="700" dirty="0">
                <a:ea typeface="MS UI Gothic" pitchFamily="34" charset="-128"/>
              </a:endParaRPr>
            </a:p>
          </p:txBody>
        </p:sp>
        <p:sp>
          <p:nvSpPr>
            <p:cNvPr id="156" name="Rectangle 33"/>
            <p:cNvSpPr>
              <a:spLocks noChangeArrowheads="1"/>
            </p:cNvSpPr>
            <p:nvPr/>
          </p:nvSpPr>
          <p:spPr bwMode="auto">
            <a:xfrm>
              <a:off x="5724128" y="4781587"/>
              <a:ext cx="628610" cy="144000"/>
            </a:xfrm>
            <a:prstGeom prst="rect">
              <a:avLst/>
            </a:prstGeom>
            <a:noFill/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 smtClean="0">
                  <a:ea typeface="MS UI Gothic" pitchFamily="34" charset="-128"/>
                </a:rPr>
                <a:t>Instructor led</a:t>
              </a:r>
              <a:endParaRPr lang="en-US" sz="700" dirty="0">
                <a:ea typeface="MS UI Gothic" pitchFamily="34" charset="-128"/>
              </a:endParaRPr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450663" y="3721717"/>
            <a:ext cx="648000" cy="900000"/>
            <a:chOff x="364938" y="3521571"/>
            <a:chExt cx="648000" cy="900000"/>
          </a:xfrm>
        </p:grpSpPr>
        <p:sp>
          <p:nvSpPr>
            <p:cNvPr id="65" name="Rectangle 35"/>
            <p:cNvSpPr>
              <a:spLocks noChangeArrowheads="1"/>
            </p:cNvSpPr>
            <p:nvPr/>
          </p:nvSpPr>
          <p:spPr bwMode="auto">
            <a:xfrm>
              <a:off x="364938" y="3521571"/>
              <a:ext cx="648000" cy="90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PRIMERGY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Install </a:t>
              </a:r>
              <a:r>
                <a:rPr lang="en-US" sz="800" dirty="0">
                  <a:solidFill>
                    <a:schemeClr val="bg1"/>
                  </a:solidFill>
                  <a:ea typeface="MS UI Gothic" pitchFamily="34" charset="-128"/>
                </a:rPr>
                <a:t>and </a:t>
              </a:r>
              <a:endParaRPr lang="en-US" sz="800" dirty="0" smtClean="0">
                <a:solidFill>
                  <a:schemeClr val="bg1"/>
                </a:solidFill>
                <a:ea typeface="MS UI Gothic" pitchFamily="34" charset="-128"/>
              </a:endParaRP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Manage </a:t>
              </a:r>
            </a:p>
            <a:p>
              <a:pPr algn="ctr"/>
              <a:r>
                <a:rPr lang="en-US" sz="800" dirty="0" err="1" smtClean="0">
                  <a:solidFill>
                    <a:schemeClr val="bg1"/>
                  </a:solidFill>
                  <a:ea typeface="MS UI Gothic" pitchFamily="34" charset="-128"/>
                </a:rPr>
                <a:t>ServerView</a:t>
              </a:r>
              <a:endParaRPr lang="en-US" sz="800" dirty="0" smtClean="0">
                <a:solidFill>
                  <a:schemeClr val="bg1"/>
                </a:solidFill>
                <a:ea typeface="MS UI Gothic" pitchFamily="34" charset="-128"/>
              </a:endParaRP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(2 days)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796938" y="4277571"/>
              <a:ext cx="216000" cy="14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2</a:t>
              </a:r>
              <a:endParaRPr lang="en-US" sz="8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pic>
          <p:nvPicPr>
            <p:cNvPr id="158" name="Grafik 34" descr="face2face.png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4938" y="4277571"/>
              <a:ext cx="210561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4410167" y="4784964"/>
            <a:ext cx="2162264" cy="163050"/>
            <a:chOff x="4410167" y="5052450"/>
            <a:chExt cx="2162264" cy="163050"/>
          </a:xfrm>
        </p:grpSpPr>
        <p:sp>
          <p:nvSpPr>
            <p:cNvPr id="126" name="Rectangle 33"/>
            <p:cNvSpPr>
              <a:spLocks noChangeArrowheads="1"/>
            </p:cNvSpPr>
            <p:nvPr/>
          </p:nvSpPr>
          <p:spPr bwMode="auto">
            <a:xfrm>
              <a:off x="4562147" y="5071500"/>
              <a:ext cx="2010284" cy="144000"/>
            </a:xfrm>
            <a:prstGeom prst="rect">
              <a:avLst/>
            </a:prstGeom>
            <a:noFill/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 smtClean="0">
                  <a:ea typeface="MS UI Gothic" pitchFamily="34" charset="-128"/>
                </a:rPr>
                <a:t>Mandatory courses for SELECT Partner Program</a:t>
              </a:r>
              <a:endParaRPr lang="en-US" sz="700" dirty="0">
                <a:ea typeface="MS UI Gothic" pitchFamily="34" charset="-128"/>
              </a:endParaRPr>
            </a:p>
          </p:txBody>
        </p:sp>
        <p:sp>
          <p:nvSpPr>
            <p:cNvPr id="128" name="Rectangle 33"/>
            <p:cNvSpPr>
              <a:spLocks noChangeArrowheads="1"/>
            </p:cNvSpPr>
            <p:nvPr/>
          </p:nvSpPr>
          <p:spPr bwMode="auto">
            <a:xfrm>
              <a:off x="4410167" y="5052450"/>
              <a:ext cx="180000" cy="144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7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</p:grpSp>
      <p:pic>
        <p:nvPicPr>
          <p:cNvPr id="138" name="Grafik 34" descr="face2face.png"/>
          <p:cNvPicPr preferRelativeResize="0"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102" y="2280521"/>
            <a:ext cx="210561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Grafik 34" descr="face2face.png"/>
          <p:cNvPicPr preferRelativeResize="0"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336" y="3380928"/>
            <a:ext cx="210561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1" name="Gruppieren 29"/>
          <p:cNvGrpSpPr/>
          <p:nvPr/>
        </p:nvGrpSpPr>
        <p:grpSpPr>
          <a:xfrm>
            <a:off x="1300011" y="2624928"/>
            <a:ext cx="648000" cy="900000"/>
            <a:chOff x="2123801" y="2424782"/>
            <a:chExt cx="648000" cy="900000"/>
          </a:xfrm>
        </p:grpSpPr>
        <p:sp>
          <p:nvSpPr>
            <p:cNvPr id="144" name="Rectangle 35"/>
            <p:cNvSpPr>
              <a:spLocks noChangeArrowheads="1"/>
            </p:cNvSpPr>
            <p:nvPr/>
          </p:nvSpPr>
          <p:spPr bwMode="auto">
            <a:xfrm>
              <a:off x="2123801" y="2424782"/>
              <a:ext cx="648000" cy="900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PC/System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Architect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(60 min)</a:t>
              </a:r>
            </a:p>
            <a:p>
              <a:pPr algn="ctr"/>
              <a:endParaRPr lang="en-US" sz="9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145" name="Rectangle 33"/>
            <p:cNvSpPr>
              <a:spLocks noChangeArrowheads="1"/>
            </p:cNvSpPr>
            <p:nvPr/>
          </p:nvSpPr>
          <p:spPr bwMode="auto">
            <a:xfrm>
              <a:off x="2555801" y="3180782"/>
              <a:ext cx="216000" cy="14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1</a:t>
              </a:r>
              <a:endParaRPr lang="en-US" sz="8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pic>
          <p:nvPicPr>
            <p:cNvPr id="146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3801" y="3180782"/>
              <a:ext cx="180738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4" y="72961"/>
            <a:ext cx="70773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2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115192" y="72557"/>
            <a:ext cx="7561264" cy="770953"/>
          </a:xfrm>
        </p:spPr>
        <p:txBody>
          <a:bodyPr/>
          <a:lstStyle/>
          <a:p>
            <a:r>
              <a:rPr lang="de-DE" dirty="0" err="1" smtClean="0"/>
              <a:t>Palvelinjärjestelmät</a:t>
            </a:r>
            <a:r>
              <a:rPr lang="de-DE" dirty="0"/>
              <a:t> </a:t>
            </a:r>
            <a:r>
              <a:rPr lang="de-DE" sz="1800" dirty="0" smtClean="0"/>
              <a:t>(</a:t>
            </a:r>
            <a:r>
              <a:rPr lang="de-DE" sz="1800" dirty="0" err="1" smtClean="0"/>
              <a:t>konesaliratkaisut</a:t>
            </a:r>
            <a:r>
              <a:rPr lang="de-DE" sz="1800" dirty="0" smtClean="0"/>
              <a:t> – </a:t>
            </a:r>
            <a:r>
              <a:rPr lang="de-DE" sz="1800" dirty="0" err="1"/>
              <a:t>vaihtoehto</a:t>
            </a:r>
            <a:r>
              <a:rPr lang="de-DE" sz="1800" dirty="0"/>
              <a:t> </a:t>
            </a:r>
            <a:r>
              <a:rPr lang="de-DE" sz="1800" dirty="0" smtClean="0"/>
              <a:t>2)</a:t>
            </a:r>
            <a:endParaRPr lang="de-DE" sz="1800" dirty="0"/>
          </a:p>
        </p:txBody>
      </p:sp>
      <p:sp>
        <p:nvSpPr>
          <p:cNvPr id="86" name="AutoShape 36"/>
          <p:cNvSpPr>
            <a:spLocks noChangeArrowheads="1"/>
          </p:cNvSpPr>
          <p:nvPr/>
        </p:nvSpPr>
        <p:spPr bwMode="auto">
          <a:xfrm>
            <a:off x="251519" y="1043704"/>
            <a:ext cx="8660080" cy="3544270"/>
          </a:xfrm>
          <a:prstGeom prst="roundRect">
            <a:avLst>
              <a:gd name="adj" fmla="val 3898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AutoShape 8"/>
          <p:cNvSpPr>
            <a:spLocks noChangeArrowheads="1"/>
          </p:cNvSpPr>
          <p:nvPr/>
        </p:nvSpPr>
        <p:spPr bwMode="auto">
          <a:xfrm>
            <a:off x="257477" y="1611369"/>
            <a:ext cx="7698899" cy="622578"/>
          </a:xfrm>
          <a:prstGeom prst="rightArrow">
            <a:avLst>
              <a:gd name="adj1" fmla="val 44139"/>
              <a:gd name="adj2" fmla="val 36411"/>
            </a:avLst>
          </a:prstGeom>
          <a:solidFill>
            <a:srgbClr val="C0C0C0"/>
          </a:soli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8" name="AutoShape 8"/>
          <p:cNvSpPr>
            <a:spLocks noChangeArrowheads="1"/>
          </p:cNvSpPr>
          <p:nvPr/>
        </p:nvSpPr>
        <p:spPr bwMode="auto">
          <a:xfrm>
            <a:off x="251519" y="2714746"/>
            <a:ext cx="7704857" cy="622578"/>
          </a:xfrm>
          <a:prstGeom prst="rightArrow">
            <a:avLst>
              <a:gd name="adj1" fmla="val 44139"/>
              <a:gd name="adj2" fmla="val 36411"/>
            </a:avLst>
          </a:prstGeom>
          <a:solidFill>
            <a:srgbClr val="C0C0C0"/>
          </a:soli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9" name="AutoShape 8"/>
          <p:cNvSpPr>
            <a:spLocks noChangeArrowheads="1"/>
          </p:cNvSpPr>
          <p:nvPr/>
        </p:nvSpPr>
        <p:spPr bwMode="auto">
          <a:xfrm>
            <a:off x="257477" y="3794866"/>
            <a:ext cx="7698899" cy="622578"/>
          </a:xfrm>
          <a:prstGeom prst="rightArrow">
            <a:avLst>
              <a:gd name="adj1" fmla="val 44139"/>
              <a:gd name="adj2" fmla="val 36411"/>
            </a:avLst>
          </a:prstGeom>
          <a:solidFill>
            <a:srgbClr val="C0C0C0"/>
          </a:soli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cxnSp>
        <p:nvCxnSpPr>
          <p:cNvPr id="109" name="Gerade Verbindung 108"/>
          <p:cNvCxnSpPr/>
          <p:nvPr/>
        </p:nvCxnSpPr>
        <p:spPr bwMode="auto">
          <a:xfrm>
            <a:off x="1403648" y="1203598"/>
            <a:ext cx="0" cy="358900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Gerade Verbindung 115"/>
          <p:cNvCxnSpPr/>
          <p:nvPr/>
        </p:nvCxnSpPr>
        <p:spPr bwMode="auto">
          <a:xfrm>
            <a:off x="5508104" y="1192152"/>
            <a:ext cx="0" cy="353983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Rectangle 32"/>
          <p:cNvSpPr>
            <a:spLocks noChangeArrowheads="1"/>
          </p:cNvSpPr>
          <p:nvPr/>
        </p:nvSpPr>
        <p:spPr bwMode="auto">
          <a:xfrm>
            <a:off x="8134787" y="1475752"/>
            <a:ext cx="540000" cy="9682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vert="vert270" wrap="square" anchor="t"/>
          <a:lstStyle/>
          <a:p>
            <a:pPr algn="ctr"/>
            <a:r>
              <a:rPr lang="en-US" sz="1000" b="1" dirty="0">
                <a:solidFill>
                  <a:schemeClr val="bg1"/>
                </a:solidFill>
                <a:ea typeface="MS UI Gothic" pitchFamily="34" charset="-128"/>
              </a:rPr>
              <a:t>Sales Professionals</a:t>
            </a:r>
          </a:p>
        </p:txBody>
      </p:sp>
      <p:sp>
        <p:nvSpPr>
          <p:cNvPr id="129" name="Rectangle 32"/>
          <p:cNvSpPr>
            <a:spLocks noChangeArrowheads="1"/>
          </p:cNvSpPr>
          <p:nvPr/>
        </p:nvSpPr>
        <p:spPr bwMode="auto">
          <a:xfrm>
            <a:off x="8134787" y="2530954"/>
            <a:ext cx="540000" cy="9682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vert="vert270" wrap="square" anchor="t"/>
          <a:lstStyle/>
          <a:p>
            <a:pPr algn="ctr"/>
            <a:r>
              <a:rPr lang="en-US" sz="1000" b="1" dirty="0">
                <a:solidFill>
                  <a:schemeClr val="bg1"/>
                </a:solidFill>
                <a:ea typeface="MS UI Gothic" pitchFamily="34" charset="-128"/>
              </a:rPr>
              <a:t>PreSales Consultants</a:t>
            </a:r>
          </a:p>
        </p:txBody>
      </p:sp>
      <p:sp>
        <p:nvSpPr>
          <p:cNvPr id="130" name="Rectangle 32"/>
          <p:cNvSpPr>
            <a:spLocks noChangeArrowheads="1"/>
          </p:cNvSpPr>
          <p:nvPr/>
        </p:nvSpPr>
        <p:spPr bwMode="auto">
          <a:xfrm>
            <a:off x="8134787" y="3586156"/>
            <a:ext cx="540000" cy="9682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vert="vert270" wrap="square" anchor="t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ea typeface="MS UI Gothic" pitchFamily="34" charset="-128"/>
              </a:rPr>
              <a:t>System Engineers</a:t>
            </a:r>
            <a:endParaRPr lang="en-US" sz="1000" b="1" dirty="0">
              <a:solidFill>
                <a:schemeClr val="bg1"/>
              </a:solidFill>
              <a:ea typeface="MS UI Gothic" pitchFamily="34" charset="-128"/>
            </a:endParaRPr>
          </a:p>
        </p:txBody>
      </p:sp>
      <p:sp>
        <p:nvSpPr>
          <p:cNvPr id="80" name="Rechteck 20"/>
          <p:cNvSpPr/>
          <p:nvPr/>
        </p:nvSpPr>
        <p:spPr bwMode="auto">
          <a:xfrm>
            <a:off x="8146876" y="1097851"/>
            <a:ext cx="540000" cy="32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8C8C8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ctr">
              <a:defRPr/>
            </a:pPr>
            <a:r>
              <a:rPr lang="de-DE" sz="2000" b="1" dirty="0" smtClean="0">
                <a:solidFill>
                  <a:srgbClr val="CC0000"/>
                </a:solidFill>
                <a:latin typeface="Arial" charset="0"/>
                <a:ea typeface="MS UI Gothic" pitchFamily="50" charset="-128"/>
              </a:rPr>
              <a:t>13</a:t>
            </a:r>
            <a:endParaRPr lang="de-DE" sz="2000" b="1" dirty="0">
              <a:solidFill>
                <a:srgbClr val="CC0000"/>
              </a:solidFill>
              <a:latin typeface="Arial" charset="0"/>
              <a:ea typeface="MS UI Gothic" pitchFamily="50" charset="-128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481261" y="1452513"/>
            <a:ext cx="648000" cy="900000"/>
            <a:chOff x="395536" y="1324375"/>
            <a:chExt cx="648000" cy="900000"/>
          </a:xfrm>
        </p:grpSpPr>
        <p:sp>
          <p:nvSpPr>
            <p:cNvPr id="11" name="Rectangle 35"/>
            <p:cNvSpPr>
              <a:spLocks noChangeArrowheads="1"/>
            </p:cNvSpPr>
            <p:nvPr/>
          </p:nvSpPr>
          <p:spPr bwMode="auto">
            <a:xfrm>
              <a:off x="395536" y="1324375"/>
              <a:ext cx="648000" cy="900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PRIMERGY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Sales </a:t>
              </a:r>
              <a:endParaRPr lang="en-US" sz="800" dirty="0">
                <a:solidFill>
                  <a:schemeClr val="bg1"/>
                </a:solidFill>
                <a:ea typeface="MS UI Gothic" pitchFamily="34" charset="-128"/>
              </a:endParaRP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WBT</a:t>
              </a:r>
              <a:endParaRPr lang="en-US" sz="10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77" name="Rectangle 33"/>
            <p:cNvSpPr>
              <a:spLocks noChangeArrowheads="1"/>
            </p:cNvSpPr>
            <p:nvPr/>
          </p:nvSpPr>
          <p:spPr bwMode="auto">
            <a:xfrm>
              <a:off x="827536" y="2080375"/>
              <a:ext cx="216000" cy="144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1</a:t>
              </a:r>
              <a:endParaRPr lang="en-US" sz="8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pic>
          <p:nvPicPr>
            <p:cNvPr id="110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2080375"/>
              <a:ext cx="180738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uppieren 28"/>
          <p:cNvGrpSpPr/>
          <p:nvPr/>
        </p:nvGrpSpPr>
        <p:grpSpPr>
          <a:xfrm>
            <a:off x="465962" y="2552920"/>
            <a:ext cx="648000" cy="900000"/>
            <a:chOff x="380237" y="2424782"/>
            <a:chExt cx="648000" cy="900000"/>
          </a:xfrm>
        </p:grpSpPr>
        <p:sp>
          <p:nvSpPr>
            <p:cNvPr id="62" name="Rectangle 35"/>
            <p:cNvSpPr>
              <a:spLocks noChangeArrowheads="1"/>
            </p:cNvSpPr>
            <p:nvPr/>
          </p:nvSpPr>
          <p:spPr bwMode="auto">
            <a:xfrm>
              <a:off x="380237" y="2424782"/>
              <a:ext cx="648000" cy="900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PRIMERGY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Pre-sales </a:t>
              </a:r>
              <a:endParaRPr lang="en-US" sz="800" dirty="0">
                <a:solidFill>
                  <a:schemeClr val="bg1"/>
                </a:solidFill>
                <a:ea typeface="MS UI Gothic" pitchFamily="34" charset="-128"/>
              </a:endParaRP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WBT</a:t>
              </a:r>
              <a:endParaRPr lang="en-US" sz="10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63" name="Rectangle 33"/>
            <p:cNvSpPr>
              <a:spLocks noChangeArrowheads="1"/>
            </p:cNvSpPr>
            <p:nvPr/>
          </p:nvSpPr>
          <p:spPr bwMode="auto">
            <a:xfrm>
              <a:off x="812237" y="3180782"/>
              <a:ext cx="216000" cy="144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1</a:t>
              </a:r>
              <a:endParaRPr lang="en-US" sz="8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pic>
          <p:nvPicPr>
            <p:cNvPr id="133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237" y="3180782"/>
              <a:ext cx="180738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uppieren 25"/>
          <p:cNvGrpSpPr/>
          <p:nvPr/>
        </p:nvGrpSpPr>
        <p:grpSpPr>
          <a:xfrm>
            <a:off x="3143496" y="1461465"/>
            <a:ext cx="648000" cy="900000"/>
            <a:chOff x="3647552" y="1333327"/>
            <a:chExt cx="648000" cy="900000"/>
          </a:xfrm>
        </p:grpSpPr>
        <p:sp>
          <p:nvSpPr>
            <p:cNvPr id="72" name="Rectangle 35"/>
            <p:cNvSpPr>
              <a:spLocks noChangeArrowheads="1"/>
            </p:cNvSpPr>
            <p:nvPr/>
          </p:nvSpPr>
          <p:spPr bwMode="auto">
            <a:xfrm>
              <a:off x="3647552" y="1333327"/>
              <a:ext cx="648000" cy="90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800" dirty="0" err="1" smtClean="0">
                  <a:solidFill>
                    <a:schemeClr val="bg1"/>
                  </a:solidFill>
                  <a:ea typeface="MS UI Gothic" pitchFamily="34" charset="-128"/>
                </a:rPr>
                <a:t>vShape</a:t>
              </a:r>
              <a:endParaRPr lang="en-US" sz="800" dirty="0" smtClean="0">
                <a:solidFill>
                  <a:schemeClr val="bg1"/>
                </a:solidFill>
                <a:ea typeface="MS UI Gothic" pitchFamily="34" charset="-128"/>
              </a:endParaRP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Sales </a:t>
              </a:r>
              <a:r>
                <a:rPr lang="en-US" sz="800" dirty="0">
                  <a:solidFill>
                    <a:schemeClr val="bg1"/>
                  </a:solidFill>
                  <a:ea typeface="MS UI Gothic" pitchFamily="34" charset="-128"/>
                </a:rPr>
                <a:t>WBT</a:t>
              </a:r>
              <a:endParaRPr lang="en-US" sz="1000" b="1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4079552" y="2089327"/>
              <a:ext cx="216000" cy="14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2</a:t>
              </a:r>
              <a:endParaRPr lang="en-US" sz="8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pic>
          <p:nvPicPr>
            <p:cNvPr id="139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7552" y="2080375"/>
              <a:ext cx="180738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uppieren 26"/>
          <p:cNvGrpSpPr/>
          <p:nvPr/>
        </p:nvGrpSpPr>
        <p:grpSpPr>
          <a:xfrm>
            <a:off x="3905373" y="1452513"/>
            <a:ext cx="648000" cy="900000"/>
            <a:chOff x="4409429" y="1324375"/>
            <a:chExt cx="648000" cy="900000"/>
          </a:xfrm>
          <a:solidFill>
            <a:srgbClr val="FF0000"/>
          </a:solidFill>
        </p:grpSpPr>
        <p:sp>
          <p:nvSpPr>
            <p:cNvPr id="73" name="Rectangle 35"/>
            <p:cNvSpPr>
              <a:spLocks noChangeArrowheads="1"/>
            </p:cNvSpPr>
            <p:nvPr/>
          </p:nvSpPr>
          <p:spPr bwMode="auto">
            <a:xfrm>
              <a:off x="4409429" y="1324375"/>
              <a:ext cx="648000" cy="900000"/>
            </a:xfrm>
            <a:prstGeom prst="rect">
              <a:avLst/>
            </a:prstGeom>
            <a:grpFill/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  <a:ea typeface="MS UI Gothic" pitchFamily="34" charset="-128"/>
                </a:rPr>
                <a:t>PAN Manager </a:t>
              </a:r>
              <a:endParaRPr lang="en-US" sz="700" dirty="0" smtClean="0">
                <a:solidFill>
                  <a:schemeClr val="bg1"/>
                </a:solidFill>
                <a:ea typeface="MS UI Gothic" pitchFamily="34" charset="-128"/>
              </a:endParaRP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for 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PRIMERGY 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Sales </a:t>
              </a:r>
              <a:r>
                <a:rPr lang="en-US" sz="700" dirty="0">
                  <a:solidFill>
                    <a:schemeClr val="bg1"/>
                  </a:solidFill>
                  <a:ea typeface="MS UI Gothic" pitchFamily="34" charset="-128"/>
                </a:rPr>
                <a:t>WBT</a:t>
              </a:r>
              <a:endParaRPr lang="en-US" sz="900" b="1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93" name="Rectangle 33"/>
            <p:cNvSpPr>
              <a:spLocks noChangeArrowheads="1"/>
            </p:cNvSpPr>
            <p:nvPr/>
          </p:nvSpPr>
          <p:spPr bwMode="auto">
            <a:xfrm>
              <a:off x="4841429" y="2080375"/>
              <a:ext cx="216000" cy="144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2</a:t>
              </a:r>
              <a:endParaRPr lang="en-US" sz="8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pic>
          <p:nvPicPr>
            <p:cNvPr id="142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09429" y="2080375"/>
              <a:ext cx="180738" cy="144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2" name="Gruppieren 31"/>
          <p:cNvGrpSpPr/>
          <p:nvPr/>
        </p:nvGrpSpPr>
        <p:grpSpPr>
          <a:xfrm>
            <a:off x="3143497" y="2552920"/>
            <a:ext cx="648000" cy="900000"/>
            <a:chOff x="3647553" y="2424782"/>
            <a:chExt cx="648000" cy="900000"/>
          </a:xfrm>
        </p:grpSpPr>
        <p:sp>
          <p:nvSpPr>
            <p:cNvPr id="76" name="Rectangle 35"/>
            <p:cNvSpPr>
              <a:spLocks noChangeArrowheads="1"/>
            </p:cNvSpPr>
            <p:nvPr/>
          </p:nvSpPr>
          <p:spPr bwMode="auto">
            <a:xfrm>
              <a:off x="3647553" y="2424782"/>
              <a:ext cx="648000" cy="90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800" dirty="0" err="1" smtClean="0">
                  <a:solidFill>
                    <a:schemeClr val="bg1"/>
                  </a:solidFill>
                  <a:ea typeface="MS UI Gothic" pitchFamily="34" charset="-128"/>
                </a:rPr>
                <a:t>vShape</a:t>
              </a:r>
              <a:endParaRPr lang="en-US" sz="800" dirty="0" smtClean="0">
                <a:solidFill>
                  <a:schemeClr val="bg1"/>
                </a:solidFill>
                <a:ea typeface="MS UI Gothic" pitchFamily="34" charset="-128"/>
              </a:endParaRP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Pre-sales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 </a:t>
              </a:r>
              <a:r>
                <a:rPr lang="en-US" sz="800" dirty="0">
                  <a:solidFill>
                    <a:schemeClr val="bg1"/>
                  </a:solidFill>
                  <a:ea typeface="MS UI Gothic" pitchFamily="34" charset="-128"/>
                </a:rPr>
                <a:t>WBT</a:t>
              </a:r>
              <a:endParaRPr lang="en-US" sz="1000" b="1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96" name="Rectangle 33"/>
            <p:cNvSpPr>
              <a:spLocks noChangeArrowheads="1"/>
            </p:cNvSpPr>
            <p:nvPr/>
          </p:nvSpPr>
          <p:spPr bwMode="auto">
            <a:xfrm>
              <a:off x="4079553" y="3180782"/>
              <a:ext cx="216000" cy="14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2</a:t>
              </a:r>
              <a:endParaRPr lang="en-US" sz="8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pic>
          <p:nvPicPr>
            <p:cNvPr id="148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7553" y="3180782"/>
              <a:ext cx="180738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Gruppieren 29"/>
          <p:cNvGrpSpPr/>
          <p:nvPr/>
        </p:nvGrpSpPr>
        <p:grpSpPr>
          <a:xfrm>
            <a:off x="1619745" y="2552920"/>
            <a:ext cx="648000" cy="900000"/>
            <a:chOff x="2123801" y="2424782"/>
            <a:chExt cx="648000" cy="900000"/>
          </a:xfrm>
        </p:grpSpPr>
        <p:sp>
          <p:nvSpPr>
            <p:cNvPr id="74" name="Rectangle 35"/>
            <p:cNvSpPr>
              <a:spLocks noChangeArrowheads="1"/>
            </p:cNvSpPr>
            <p:nvPr/>
          </p:nvSpPr>
          <p:spPr bwMode="auto">
            <a:xfrm>
              <a:off x="2123801" y="2424782"/>
              <a:ext cx="648000" cy="900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PRIMEFLEX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IT Infrastructure 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Solutions 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Pre-sales </a:t>
              </a:r>
              <a:r>
                <a:rPr lang="en-US" sz="700" dirty="0">
                  <a:solidFill>
                    <a:schemeClr val="bg1"/>
                  </a:solidFill>
                  <a:ea typeface="MS UI Gothic" pitchFamily="34" charset="-128"/>
                </a:rPr>
                <a:t>WBT</a:t>
              </a:r>
              <a:endParaRPr lang="en-US" sz="900" b="1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94" name="Rectangle 33"/>
            <p:cNvSpPr>
              <a:spLocks noChangeArrowheads="1"/>
            </p:cNvSpPr>
            <p:nvPr/>
          </p:nvSpPr>
          <p:spPr bwMode="auto">
            <a:xfrm>
              <a:off x="2555801" y="3180782"/>
              <a:ext cx="216000" cy="14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2</a:t>
              </a:r>
              <a:endParaRPr lang="en-US" sz="8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pic>
          <p:nvPicPr>
            <p:cNvPr id="154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3801" y="3180782"/>
              <a:ext cx="180738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1" name="Rectangle 33"/>
          <p:cNvSpPr>
            <a:spLocks noChangeArrowheads="1"/>
          </p:cNvSpPr>
          <p:nvPr/>
        </p:nvSpPr>
        <p:spPr bwMode="auto">
          <a:xfrm>
            <a:off x="6807155" y="4781587"/>
            <a:ext cx="1723665" cy="144000"/>
          </a:xfrm>
          <a:prstGeom prst="rect">
            <a:avLst/>
          </a:prstGeom>
          <a:noFill/>
          <a:ln w="1270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00" dirty="0" smtClean="0">
                <a:ea typeface="MS UI Gothic" pitchFamily="34" charset="-128"/>
              </a:rPr>
              <a:t>Points for SELECT Partner Program</a:t>
            </a:r>
            <a:endParaRPr lang="en-US" sz="700" dirty="0">
              <a:ea typeface="MS UI Gothic" pitchFamily="34" charset="-128"/>
            </a:endParaRPr>
          </a:p>
        </p:txBody>
      </p:sp>
      <p:sp>
        <p:nvSpPr>
          <p:cNvPr id="132" name="Rectangle 33"/>
          <p:cNvSpPr>
            <a:spLocks noChangeArrowheads="1"/>
          </p:cNvSpPr>
          <p:nvPr/>
        </p:nvSpPr>
        <p:spPr bwMode="auto">
          <a:xfrm>
            <a:off x="6624248" y="4781587"/>
            <a:ext cx="180000" cy="1440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700" dirty="0">
              <a:solidFill>
                <a:schemeClr val="bg1"/>
              </a:solidFill>
              <a:ea typeface="MS UI Gothic" pitchFamily="34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46772" y="4781587"/>
            <a:ext cx="1538812" cy="144000"/>
            <a:chOff x="4813926" y="4781587"/>
            <a:chExt cx="1538812" cy="144000"/>
          </a:xfrm>
        </p:grpSpPr>
        <p:pic>
          <p:nvPicPr>
            <p:cNvPr id="85" name="Grafik 34" descr="face2face.png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31042" y="4781587"/>
              <a:ext cx="210561" cy="144000"/>
            </a:xfrm>
            <a:prstGeom prst="rect">
              <a:avLst/>
            </a:prstGeom>
            <a:noFill/>
            <a:ln w="3175">
              <a:solidFill>
                <a:srgbClr val="7E7D76"/>
              </a:solidFill>
              <a:miter lim="800000"/>
              <a:headEnd/>
              <a:tailEnd/>
            </a:ln>
          </p:spPr>
        </p:pic>
        <p:pic>
          <p:nvPicPr>
            <p:cNvPr id="102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13926" y="4781587"/>
              <a:ext cx="213060" cy="144000"/>
            </a:xfrm>
            <a:prstGeom prst="rect">
              <a:avLst/>
            </a:prstGeom>
            <a:noFill/>
            <a:ln w="3175">
              <a:solidFill>
                <a:srgbClr val="7E7D76"/>
              </a:solidFill>
              <a:miter lim="800000"/>
              <a:headEnd/>
              <a:tailEnd/>
            </a:ln>
          </p:spPr>
        </p:pic>
        <p:sp>
          <p:nvSpPr>
            <p:cNvPr id="155" name="Rectangle 33"/>
            <p:cNvSpPr>
              <a:spLocks noChangeArrowheads="1"/>
            </p:cNvSpPr>
            <p:nvPr/>
          </p:nvSpPr>
          <p:spPr bwMode="auto">
            <a:xfrm>
              <a:off x="5004048" y="4781587"/>
              <a:ext cx="326557" cy="144000"/>
            </a:xfrm>
            <a:prstGeom prst="rect">
              <a:avLst/>
            </a:prstGeom>
            <a:noFill/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 smtClean="0">
                  <a:ea typeface="MS UI Gothic" pitchFamily="34" charset="-128"/>
                </a:rPr>
                <a:t>WBT</a:t>
              </a:r>
              <a:endParaRPr lang="en-US" sz="700" dirty="0">
                <a:ea typeface="MS UI Gothic" pitchFamily="34" charset="-128"/>
              </a:endParaRPr>
            </a:p>
          </p:txBody>
        </p:sp>
        <p:sp>
          <p:nvSpPr>
            <p:cNvPr id="156" name="Rectangle 33"/>
            <p:cNvSpPr>
              <a:spLocks noChangeArrowheads="1"/>
            </p:cNvSpPr>
            <p:nvPr/>
          </p:nvSpPr>
          <p:spPr bwMode="auto">
            <a:xfrm>
              <a:off x="5724128" y="4781587"/>
              <a:ext cx="628610" cy="144000"/>
            </a:xfrm>
            <a:prstGeom prst="rect">
              <a:avLst/>
            </a:prstGeom>
            <a:noFill/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 smtClean="0">
                  <a:ea typeface="MS UI Gothic" pitchFamily="34" charset="-128"/>
                </a:rPr>
                <a:t>Instructor led</a:t>
              </a:r>
              <a:endParaRPr lang="en-US" sz="700" dirty="0">
                <a:ea typeface="MS UI Gothic" pitchFamily="34" charset="-128"/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2381620" y="1467851"/>
            <a:ext cx="648000" cy="900000"/>
            <a:chOff x="2885676" y="1339713"/>
            <a:chExt cx="648000" cy="900000"/>
          </a:xfrm>
        </p:grpSpPr>
        <p:sp>
          <p:nvSpPr>
            <p:cNvPr id="71" name="Rectangle 35"/>
            <p:cNvSpPr>
              <a:spLocks noChangeArrowheads="1"/>
            </p:cNvSpPr>
            <p:nvPr/>
          </p:nvSpPr>
          <p:spPr bwMode="auto">
            <a:xfrm>
              <a:off x="2885676" y="1339713"/>
              <a:ext cx="648000" cy="90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PRIMEFLEX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IT Infrastructure 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Solutions 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Sales</a:t>
              </a:r>
            </a:p>
            <a:p>
              <a:pPr algn="ctr"/>
              <a:r>
                <a:rPr lang="en-US" sz="700" b="1" dirty="0" smtClean="0">
                  <a:solidFill>
                    <a:schemeClr val="bg1"/>
                  </a:solidFill>
                  <a:ea typeface="MS UI Gothic" pitchFamily="34" charset="-128"/>
                </a:rPr>
                <a:t>VC</a:t>
              </a:r>
              <a:endParaRPr lang="en-US" sz="900" b="1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91" name="Rectangle 33"/>
            <p:cNvSpPr>
              <a:spLocks noChangeArrowheads="1"/>
            </p:cNvSpPr>
            <p:nvPr/>
          </p:nvSpPr>
          <p:spPr bwMode="auto">
            <a:xfrm>
              <a:off x="3317676" y="2095713"/>
              <a:ext cx="216000" cy="14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3</a:t>
              </a:r>
              <a:endParaRPr lang="en-US" sz="8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pic>
          <p:nvPicPr>
            <p:cNvPr id="157" name="Grafik 34" descr="face2face.png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5676" y="2095713"/>
              <a:ext cx="210561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uppieren 36"/>
          <p:cNvGrpSpPr/>
          <p:nvPr/>
        </p:nvGrpSpPr>
        <p:grpSpPr>
          <a:xfrm>
            <a:off x="450663" y="3649709"/>
            <a:ext cx="648000" cy="900000"/>
            <a:chOff x="364938" y="3521571"/>
            <a:chExt cx="648000" cy="900000"/>
          </a:xfrm>
        </p:grpSpPr>
        <p:sp>
          <p:nvSpPr>
            <p:cNvPr id="65" name="Rectangle 35"/>
            <p:cNvSpPr>
              <a:spLocks noChangeArrowheads="1"/>
            </p:cNvSpPr>
            <p:nvPr/>
          </p:nvSpPr>
          <p:spPr bwMode="auto">
            <a:xfrm>
              <a:off x="364938" y="3521571"/>
              <a:ext cx="648000" cy="90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PRIMERGY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Install </a:t>
              </a:r>
              <a:r>
                <a:rPr lang="en-US" sz="800" dirty="0">
                  <a:solidFill>
                    <a:schemeClr val="bg1"/>
                  </a:solidFill>
                  <a:ea typeface="MS UI Gothic" pitchFamily="34" charset="-128"/>
                </a:rPr>
                <a:t>and </a:t>
              </a:r>
              <a:endParaRPr lang="en-US" sz="800" dirty="0" smtClean="0">
                <a:solidFill>
                  <a:schemeClr val="bg1"/>
                </a:solidFill>
                <a:ea typeface="MS UI Gothic" pitchFamily="34" charset="-128"/>
              </a:endParaRP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Manage 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ServerView</a:t>
              </a:r>
              <a:endParaRPr lang="en-US" sz="1000" b="1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796938" y="4277571"/>
              <a:ext cx="216000" cy="14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2</a:t>
              </a:r>
              <a:endParaRPr lang="en-US" sz="8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pic>
          <p:nvPicPr>
            <p:cNvPr id="158" name="Grafik 34" descr="face2face.png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4938" y="4277571"/>
              <a:ext cx="210561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uppieren 30"/>
          <p:cNvGrpSpPr/>
          <p:nvPr/>
        </p:nvGrpSpPr>
        <p:grpSpPr>
          <a:xfrm>
            <a:off x="2381621" y="2552920"/>
            <a:ext cx="648000" cy="900000"/>
            <a:chOff x="2885677" y="2424782"/>
            <a:chExt cx="648000" cy="900000"/>
          </a:xfrm>
        </p:grpSpPr>
        <p:sp>
          <p:nvSpPr>
            <p:cNvPr id="75" name="Rectangle 35"/>
            <p:cNvSpPr>
              <a:spLocks noChangeArrowheads="1"/>
            </p:cNvSpPr>
            <p:nvPr/>
          </p:nvSpPr>
          <p:spPr bwMode="auto">
            <a:xfrm>
              <a:off x="2885677" y="2424782"/>
              <a:ext cx="648000" cy="90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PRIMEFLEX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IT Infrastructure 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Solutions 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Pre-sales</a:t>
              </a:r>
            </a:p>
            <a:p>
              <a:pPr algn="ctr"/>
              <a:r>
                <a:rPr lang="en-US" sz="700" b="1" dirty="0" smtClean="0">
                  <a:solidFill>
                    <a:schemeClr val="bg1"/>
                  </a:solidFill>
                  <a:ea typeface="MS UI Gothic" pitchFamily="34" charset="-128"/>
                </a:rPr>
                <a:t>VC</a:t>
              </a:r>
              <a:endParaRPr lang="en-US" sz="900" b="1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3317677" y="3180782"/>
              <a:ext cx="216000" cy="14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ea typeface="MS UI Gothic" pitchFamily="34" charset="-128"/>
                </a:rPr>
                <a:t>3</a:t>
              </a:r>
            </a:p>
          </p:txBody>
        </p:sp>
        <p:pic>
          <p:nvPicPr>
            <p:cNvPr id="161" name="Grafik 34" descr="face2face.png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5677" y="3180782"/>
              <a:ext cx="210561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Gruppieren 35"/>
          <p:cNvGrpSpPr/>
          <p:nvPr/>
        </p:nvGrpSpPr>
        <p:grpSpPr>
          <a:xfrm>
            <a:off x="5580112" y="2552920"/>
            <a:ext cx="648000" cy="900000"/>
            <a:chOff x="6890120" y="2424782"/>
            <a:chExt cx="648000" cy="900000"/>
          </a:xfrm>
        </p:grpSpPr>
        <p:sp>
          <p:nvSpPr>
            <p:cNvPr id="117" name="Rectangle 35"/>
            <p:cNvSpPr>
              <a:spLocks noChangeArrowheads="1"/>
            </p:cNvSpPr>
            <p:nvPr/>
          </p:nvSpPr>
          <p:spPr bwMode="auto">
            <a:xfrm>
              <a:off x="6890120" y="2424782"/>
              <a:ext cx="648000" cy="90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Server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Tech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Community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Workshop</a:t>
              </a:r>
            </a:p>
          </p:txBody>
        </p:sp>
        <p:sp>
          <p:nvSpPr>
            <p:cNvPr id="118" name="Rectangle 33"/>
            <p:cNvSpPr>
              <a:spLocks noChangeArrowheads="1"/>
            </p:cNvSpPr>
            <p:nvPr/>
          </p:nvSpPr>
          <p:spPr bwMode="auto">
            <a:xfrm>
              <a:off x="7322120" y="3180782"/>
              <a:ext cx="216000" cy="14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ea typeface="MS UI Gothic" pitchFamily="34" charset="-128"/>
                </a:rPr>
                <a:t>4</a:t>
              </a:r>
            </a:p>
          </p:txBody>
        </p:sp>
        <p:pic>
          <p:nvPicPr>
            <p:cNvPr id="167" name="Grafik 34" descr="face2face.png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90120" y="3180782"/>
              <a:ext cx="210561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uppieren 23"/>
          <p:cNvGrpSpPr/>
          <p:nvPr/>
        </p:nvGrpSpPr>
        <p:grpSpPr>
          <a:xfrm>
            <a:off x="1619672" y="1467851"/>
            <a:ext cx="648000" cy="900556"/>
            <a:chOff x="2123728" y="1339713"/>
            <a:chExt cx="648000" cy="900556"/>
          </a:xfrm>
        </p:grpSpPr>
        <p:sp>
          <p:nvSpPr>
            <p:cNvPr id="70" name="Rectangle 35"/>
            <p:cNvSpPr>
              <a:spLocks noChangeArrowheads="1"/>
            </p:cNvSpPr>
            <p:nvPr/>
          </p:nvSpPr>
          <p:spPr bwMode="auto">
            <a:xfrm>
              <a:off x="2123728" y="1339713"/>
              <a:ext cx="648000" cy="900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PRIMEFLEX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IT Infrastructure 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Solutions 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Sales </a:t>
              </a:r>
              <a:r>
                <a:rPr lang="en-US" sz="700" dirty="0">
                  <a:solidFill>
                    <a:schemeClr val="bg1"/>
                  </a:solidFill>
                  <a:ea typeface="MS UI Gothic" pitchFamily="34" charset="-128"/>
                </a:rPr>
                <a:t>WBT</a:t>
              </a:r>
              <a:endParaRPr lang="en-US" sz="900" b="1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2555728" y="2095713"/>
              <a:ext cx="216000" cy="14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2</a:t>
              </a:r>
              <a:endParaRPr lang="en-US" sz="8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pic>
          <p:nvPicPr>
            <p:cNvPr id="143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3728" y="2096269"/>
              <a:ext cx="180738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4410167" y="4784964"/>
            <a:ext cx="2162264" cy="163050"/>
            <a:chOff x="4410167" y="5052450"/>
            <a:chExt cx="2162264" cy="163050"/>
          </a:xfrm>
        </p:grpSpPr>
        <p:sp>
          <p:nvSpPr>
            <p:cNvPr id="126" name="Rectangle 33"/>
            <p:cNvSpPr>
              <a:spLocks noChangeArrowheads="1"/>
            </p:cNvSpPr>
            <p:nvPr/>
          </p:nvSpPr>
          <p:spPr bwMode="auto">
            <a:xfrm>
              <a:off x="4562147" y="5071500"/>
              <a:ext cx="2010284" cy="144000"/>
            </a:xfrm>
            <a:prstGeom prst="rect">
              <a:avLst/>
            </a:prstGeom>
            <a:noFill/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 smtClean="0">
                  <a:ea typeface="MS UI Gothic" pitchFamily="34" charset="-128"/>
                </a:rPr>
                <a:t>Mandatory courses for SELECT Partner Program</a:t>
              </a:r>
              <a:endParaRPr lang="en-US" sz="700" dirty="0">
                <a:ea typeface="MS UI Gothic" pitchFamily="34" charset="-128"/>
              </a:endParaRPr>
            </a:p>
          </p:txBody>
        </p:sp>
        <p:sp>
          <p:nvSpPr>
            <p:cNvPr id="128" name="Rectangle 33"/>
            <p:cNvSpPr>
              <a:spLocks noChangeArrowheads="1"/>
            </p:cNvSpPr>
            <p:nvPr/>
          </p:nvSpPr>
          <p:spPr bwMode="auto">
            <a:xfrm>
              <a:off x="4410167" y="5052450"/>
              <a:ext cx="180000" cy="144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7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6301408" y="2557506"/>
            <a:ext cx="648000" cy="900000"/>
            <a:chOff x="6819904" y="2397740"/>
            <a:chExt cx="648000" cy="900000"/>
          </a:xfrm>
        </p:grpSpPr>
        <p:grpSp>
          <p:nvGrpSpPr>
            <p:cNvPr id="141" name="Gruppieren 30"/>
            <p:cNvGrpSpPr/>
            <p:nvPr/>
          </p:nvGrpSpPr>
          <p:grpSpPr>
            <a:xfrm>
              <a:off x="6819904" y="2397740"/>
              <a:ext cx="648000" cy="900000"/>
              <a:chOff x="2885677" y="2424782"/>
              <a:chExt cx="648000" cy="900000"/>
            </a:xfrm>
          </p:grpSpPr>
          <p:sp>
            <p:nvSpPr>
              <p:cNvPr id="145" name="Rectangle 35"/>
              <p:cNvSpPr>
                <a:spLocks noChangeArrowheads="1"/>
              </p:cNvSpPr>
              <p:nvPr/>
            </p:nvSpPr>
            <p:spPr bwMode="auto">
              <a:xfrm>
                <a:off x="2885677" y="2424782"/>
                <a:ext cx="648000" cy="900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lIns="72000" tIns="72000" rIns="72000" bIns="72000" anchor="ctr" anchorCtr="1">
                <a:normAutofit/>
              </a:bodyPr>
              <a:lstStyle/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Virtualization</a:t>
                </a: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Tech</a:t>
                </a: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Community </a:t>
                </a: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Workshop </a:t>
                </a:r>
                <a:endParaRPr lang="en-US" sz="800" dirty="0">
                  <a:solidFill>
                    <a:schemeClr val="bg1"/>
                  </a:solidFill>
                  <a:ea typeface="MS UI Gothic" pitchFamily="34" charset="-128"/>
                </a:endParaRPr>
              </a:p>
            </p:txBody>
          </p:sp>
          <p:sp>
            <p:nvSpPr>
              <p:cNvPr id="146" name="Rectangle 33"/>
              <p:cNvSpPr>
                <a:spLocks noChangeArrowheads="1"/>
              </p:cNvSpPr>
              <p:nvPr/>
            </p:nvSpPr>
            <p:spPr bwMode="auto">
              <a:xfrm>
                <a:off x="3317677" y="3180782"/>
                <a:ext cx="216000" cy="144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4</a:t>
                </a:r>
                <a:endParaRPr lang="en-US" sz="800" dirty="0">
                  <a:solidFill>
                    <a:schemeClr val="bg1"/>
                  </a:solidFill>
                  <a:ea typeface="MS UI Gothic" pitchFamily="34" charset="-128"/>
                </a:endParaRPr>
              </a:p>
            </p:txBody>
          </p:sp>
        </p:grpSp>
        <p:pic>
          <p:nvPicPr>
            <p:cNvPr id="144" name="Grafik 34" descr="face2face.png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19904" y="3153740"/>
              <a:ext cx="210561" cy="14400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7" name="Picture 1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65" y="52913"/>
            <a:ext cx="706317" cy="71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115192" y="72557"/>
            <a:ext cx="7561264" cy="770953"/>
          </a:xfrm>
        </p:spPr>
        <p:txBody>
          <a:bodyPr/>
          <a:lstStyle/>
          <a:p>
            <a:r>
              <a:rPr lang="de-DE" dirty="0"/>
              <a:t> </a:t>
            </a:r>
            <a:r>
              <a:rPr lang="de-DE" dirty="0" err="1" smtClean="0"/>
              <a:t>Tallennusjärjestelmät</a:t>
            </a:r>
            <a:r>
              <a:rPr lang="de-DE" dirty="0" smtClean="0"/>
              <a:t> </a:t>
            </a:r>
            <a:r>
              <a:rPr lang="de-DE" sz="1800" dirty="0" smtClean="0"/>
              <a:t>(</a:t>
            </a:r>
            <a:r>
              <a:rPr lang="de-DE" sz="1800" dirty="0" err="1" smtClean="0"/>
              <a:t>vaihtoehto</a:t>
            </a:r>
            <a:r>
              <a:rPr lang="de-DE" sz="1800" dirty="0" smtClean="0"/>
              <a:t> 1)</a:t>
            </a:r>
            <a:endParaRPr lang="de-DE" dirty="0"/>
          </a:p>
        </p:txBody>
      </p:sp>
      <p:sp>
        <p:nvSpPr>
          <p:cNvPr id="86" name="AutoShape 36"/>
          <p:cNvSpPr>
            <a:spLocks noChangeArrowheads="1"/>
          </p:cNvSpPr>
          <p:nvPr/>
        </p:nvSpPr>
        <p:spPr bwMode="auto">
          <a:xfrm>
            <a:off x="232400" y="1115712"/>
            <a:ext cx="8660080" cy="3544270"/>
          </a:xfrm>
          <a:prstGeom prst="roundRect">
            <a:avLst>
              <a:gd name="adj" fmla="val 3898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AutoShape 8"/>
          <p:cNvSpPr>
            <a:spLocks noChangeArrowheads="1"/>
          </p:cNvSpPr>
          <p:nvPr/>
        </p:nvSpPr>
        <p:spPr bwMode="auto">
          <a:xfrm>
            <a:off x="257477" y="1683377"/>
            <a:ext cx="7986931" cy="622578"/>
          </a:xfrm>
          <a:prstGeom prst="rightArrow">
            <a:avLst>
              <a:gd name="adj1" fmla="val 44139"/>
              <a:gd name="adj2" fmla="val 36411"/>
            </a:avLst>
          </a:prstGeom>
          <a:solidFill>
            <a:srgbClr val="C0C0C0"/>
          </a:soli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8" name="AutoShape 8"/>
          <p:cNvSpPr>
            <a:spLocks noChangeArrowheads="1"/>
          </p:cNvSpPr>
          <p:nvPr/>
        </p:nvSpPr>
        <p:spPr bwMode="auto">
          <a:xfrm>
            <a:off x="251519" y="2786754"/>
            <a:ext cx="7992889" cy="622578"/>
          </a:xfrm>
          <a:prstGeom prst="rightArrow">
            <a:avLst>
              <a:gd name="adj1" fmla="val 44139"/>
              <a:gd name="adj2" fmla="val 36411"/>
            </a:avLst>
          </a:prstGeom>
          <a:solidFill>
            <a:srgbClr val="C0C0C0"/>
          </a:soli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9" name="AutoShape 8"/>
          <p:cNvSpPr>
            <a:spLocks noChangeArrowheads="1"/>
          </p:cNvSpPr>
          <p:nvPr/>
        </p:nvSpPr>
        <p:spPr bwMode="auto">
          <a:xfrm>
            <a:off x="257477" y="3866874"/>
            <a:ext cx="7986931" cy="622578"/>
          </a:xfrm>
          <a:prstGeom prst="rightArrow">
            <a:avLst>
              <a:gd name="adj1" fmla="val 44139"/>
              <a:gd name="adj2" fmla="val 36411"/>
            </a:avLst>
          </a:prstGeom>
          <a:solidFill>
            <a:srgbClr val="C0C0C0"/>
          </a:soli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cxnSp>
        <p:nvCxnSpPr>
          <p:cNvPr id="109" name="Gerade Verbindung 108"/>
          <p:cNvCxnSpPr/>
          <p:nvPr/>
        </p:nvCxnSpPr>
        <p:spPr bwMode="auto">
          <a:xfrm>
            <a:off x="2537006" y="1159526"/>
            <a:ext cx="0" cy="358900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Gerade Verbindung 115"/>
          <p:cNvCxnSpPr/>
          <p:nvPr/>
        </p:nvCxnSpPr>
        <p:spPr bwMode="auto">
          <a:xfrm>
            <a:off x="5076056" y="1208696"/>
            <a:ext cx="0" cy="353983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Rectangle 32"/>
          <p:cNvSpPr>
            <a:spLocks noChangeArrowheads="1"/>
          </p:cNvSpPr>
          <p:nvPr/>
        </p:nvSpPr>
        <p:spPr bwMode="auto">
          <a:xfrm>
            <a:off x="8280472" y="1547760"/>
            <a:ext cx="540000" cy="9682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vert="vert270" wrap="square" anchor="t"/>
          <a:lstStyle/>
          <a:p>
            <a:pPr algn="ctr"/>
            <a:r>
              <a:rPr lang="en-US" sz="1000" b="1" dirty="0">
                <a:solidFill>
                  <a:schemeClr val="bg1"/>
                </a:solidFill>
                <a:ea typeface="MS UI Gothic" pitchFamily="34" charset="-128"/>
              </a:rPr>
              <a:t>Sales Professionals</a:t>
            </a:r>
          </a:p>
        </p:txBody>
      </p:sp>
      <p:sp>
        <p:nvSpPr>
          <p:cNvPr id="129" name="Rectangle 32"/>
          <p:cNvSpPr>
            <a:spLocks noChangeArrowheads="1"/>
          </p:cNvSpPr>
          <p:nvPr/>
        </p:nvSpPr>
        <p:spPr bwMode="auto">
          <a:xfrm>
            <a:off x="8280472" y="2602962"/>
            <a:ext cx="540000" cy="9682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vert="vert270" wrap="square" anchor="t"/>
          <a:lstStyle/>
          <a:p>
            <a:pPr algn="ctr"/>
            <a:r>
              <a:rPr lang="en-US" sz="1000" b="1" dirty="0">
                <a:solidFill>
                  <a:schemeClr val="bg1"/>
                </a:solidFill>
                <a:ea typeface="MS UI Gothic" pitchFamily="34" charset="-128"/>
              </a:rPr>
              <a:t>PreSales Consultants</a:t>
            </a:r>
          </a:p>
        </p:txBody>
      </p:sp>
      <p:sp>
        <p:nvSpPr>
          <p:cNvPr id="130" name="Rectangle 32"/>
          <p:cNvSpPr>
            <a:spLocks noChangeArrowheads="1"/>
          </p:cNvSpPr>
          <p:nvPr/>
        </p:nvSpPr>
        <p:spPr bwMode="auto">
          <a:xfrm>
            <a:off x="8280472" y="3658164"/>
            <a:ext cx="540000" cy="9682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vert="vert270" wrap="square" anchor="t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ea typeface="MS UI Gothic" pitchFamily="34" charset="-128"/>
              </a:rPr>
              <a:t>System Engineers</a:t>
            </a:r>
            <a:endParaRPr lang="en-US" sz="1000" b="1" dirty="0">
              <a:solidFill>
                <a:schemeClr val="bg1"/>
              </a:solidFill>
              <a:ea typeface="MS UI Gothic" pitchFamily="34" charset="-128"/>
            </a:endParaRPr>
          </a:p>
        </p:txBody>
      </p:sp>
      <p:sp>
        <p:nvSpPr>
          <p:cNvPr id="80" name="Rechteck 20"/>
          <p:cNvSpPr/>
          <p:nvPr/>
        </p:nvSpPr>
        <p:spPr bwMode="auto">
          <a:xfrm>
            <a:off x="8280472" y="1169859"/>
            <a:ext cx="540000" cy="32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8C8C8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ctr">
              <a:defRPr/>
            </a:pPr>
            <a:r>
              <a:rPr lang="de-DE" sz="2000" b="1" dirty="0" smtClean="0">
                <a:solidFill>
                  <a:srgbClr val="CC0000"/>
                </a:solidFill>
                <a:latin typeface="Arial" charset="0"/>
                <a:ea typeface="MS UI Gothic" pitchFamily="50" charset="-128"/>
              </a:rPr>
              <a:t>12</a:t>
            </a:r>
            <a:endParaRPr lang="de-DE" sz="2000" b="1" dirty="0">
              <a:solidFill>
                <a:srgbClr val="CC0000"/>
              </a:solidFill>
              <a:latin typeface="Arial" charset="0"/>
              <a:ea typeface="MS UI Gothic" pitchFamily="50" charset="-128"/>
            </a:endParaRPr>
          </a:p>
        </p:txBody>
      </p:sp>
      <p:grpSp>
        <p:nvGrpSpPr>
          <p:cNvPr id="26" name="Gruppieren 25"/>
          <p:cNvGrpSpPr/>
          <p:nvPr/>
        </p:nvGrpSpPr>
        <p:grpSpPr>
          <a:xfrm>
            <a:off x="2662306" y="1493859"/>
            <a:ext cx="678585" cy="903352"/>
            <a:chOff x="3647552" y="1333327"/>
            <a:chExt cx="648000" cy="900000"/>
          </a:xfrm>
        </p:grpSpPr>
        <p:sp>
          <p:nvSpPr>
            <p:cNvPr id="72" name="Rectangle 35"/>
            <p:cNvSpPr>
              <a:spLocks noChangeArrowheads="1"/>
            </p:cNvSpPr>
            <p:nvPr/>
          </p:nvSpPr>
          <p:spPr bwMode="auto">
            <a:xfrm>
              <a:off x="3647552" y="1333327"/>
              <a:ext cx="648000" cy="900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ETERNUS 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DX 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Software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Sales 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WBT</a:t>
              </a:r>
            </a:p>
            <a:p>
              <a:pPr algn="ctr"/>
              <a:endParaRPr lang="en-US" sz="900" b="1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4079552" y="2089327"/>
              <a:ext cx="216000" cy="14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2</a:t>
              </a:r>
              <a:endParaRPr lang="en-US" sz="7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pic>
          <p:nvPicPr>
            <p:cNvPr id="139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7552" y="2080375"/>
              <a:ext cx="180738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Gruppieren 31"/>
          <p:cNvGrpSpPr/>
          <p:nvPr/>
        </p:nvGrpSpPr>
        <p:grpSpPr>
          <a:xfrm>
            <a:off x="2662306" y="2635394"/>
            <a:ext cx="678586" cy="903352"/>
            <a:chOff x="3647553" y="2424782"/>
            <a:chExt cx="648000" cy="900000"/>
          </a:xfrm>
        </p:grpSpPr>
        <p:sp>
          <p:nvSpPr>
            <p:cNvPr id="76" name="Rectangle 35"/>
            <p:cNvSpPr>
              <a:spLocks noChangeArrowheads="1"/>
            </p:cNvSpPr>
            <p:nvPr/>
          </p:nvSpPr>
          <p:spPr bwMode="auto">
            <a:xfrm>
              <a:off x="3647553" y="2424782"/>
              <a:ext cx="648000" cy="900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  <a:ea typeface="MS UI Gothic" pitchFamily="34" charset="-128"/>
                </a:rPr>
                <a:t>ETERNUS </a:t>
              </a:r>
              <a:endParaRPr lang="en-US" sz="700" dirty="0" smtClean="0">
                <a:solidFill>
                  <a:schemeClr val="bg1"/>
                </a:solidFill>
                <a:ea typeface="MS UI Gothic" pitchFamily="34" charset="-128"/>
              </a:endParaRP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DX Software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Pre-sales 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WBT</a:t>
              </a:r>
              <a:endParaRPr lang="en-US" sz="900" b="1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96" name="Rectangle 33"/>
            <p:cNvSpPr>
              <a:spLocks noChangeArrowheads="1"/>
            </p:cNvSpPr>
            <p:nvPr/>
          </p:nvSpPr>
          <p:spPr bwMode="auto">
            <a:xfrm>
              <a:off x="4079553" y="3180782"/>
              <a:ext cx="216000" cy="14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2</a:t>
              </a:r>
              <a:endParaRPr lang="en-US" sz="7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pic>
          <p:nvPicPr>
            <p:cNvPr id="148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7553" y="3180782"/>
              <a:ext cx="180738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6624248" y="4804014"/>
            <a:ext cx="1906572" cy="144000"/>
            <a:chOff x="6624248" y="4781587"/>
            <a:chExt cx="1906572" cy="144000"/>
          </a:xfrm>
        </p:grpSpPr>
        <p:sp>
          <p:nvSpPr>
            <p:cNvPr id="131" name="Rectangle 33"/>
            <p:cNvSpPr>
              <a:spLocks noChangeArrowheads="1"/>
            </p:cNvSpPr>
            <p:nvPr/>
          </p:nvSpPr>
          <p:spPr bwMode="auto">
            <a:xfrm>
              <a:off x="6807155" y="4781587"/>
              <a:ext cx="1723665" cy="144000"/>
            </a:xfrm>
            <a:prstGeom prst="rect">
              <a:avLst/>
            </a:prstGeom>
            <a:noFill/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 smtClean="0">
                  <a:ea typeface="MS UI Gothic" pitchFamily="34" charset="-128"/>
                </a:rPr>
                <a:t>Points for SELECT Partner Program</a:t>
              </a:r>
              <a:endParaRPr lang="en-US" sz="700" dirty="0">
                <a:ea typeface="MS UI Gothic" pitchFamily="34" charset="-128"/>
              </a:endParaRPr>
            </a:p>
          </p:txBody>
        </p:sp>
        <p:sp>
          <p:nvSpPr>
            <p:cNvPr id="132" name="Rectangle 33"/>
            <p:cNvSpPr>
              <a:spLocks noChangeArrowheads="1"/>
            </p:cNvSpPr>
            <p:nvPr/>
          </p:nvSpPr>
          <p:spPr bwMode="auto">
            <a:xfrm>
              <a:off x="6624248" y="4781587"/>
              <a:ext cx="180000" cy="144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7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555776" y="4781587"/>
            <a:ext cx="1564714" cy="144000"/>
            <a:chOff x="4283968" y="4781587"/>
            <a:chExt cx="1564714" cy="144000"/>
          </a:xfrm>
        </p:grpSpPr>
        <p:pic>
          <p:nvPicPr>
            <p:cNvPr id="85" name="Grafik 34" descr="face2face.png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6080" y="4781587"/>
              <a:ext cx="210561" cy="144000"/>
            </a:xfrm>
            <a:prstGeom prst="rect">
              <a:avLst/>
            </a:prstGeom>
            <a:noFill/>
            <a:ln w="3175">
              <a:solidFill>
                <a:srgbClr val="7E7D76"/>
              </a:solidFill>
              <a:miter lim="800000"/>
              <a:headEnd/>
              <a:tailEnd/>
            </a:ln>
          </p:spPr>
        </p:pic>
        <p:pic>
          <p:nvPicPr>
            <p:cNvPr id="102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3968" y="4781587"/>
              <a:ext cx="213060" cy="144000"/>
            </a:xfrm>
            <a:prstGeom prst="rect">
              <a:avLst/>
            </a:prstGeom>
            <a:noFill/>
            <a:ln w="3175">
              <a:solidFill>
                <a:srgbClr val="7E7D76"/>
              </a:solidFill>
              <a:miter lim="800000"/>
              <a:headEnd/>
              <a:tailEnd/>
            </a:ln>
          </p:spPr>
        </p:pic>
        <p:sp>
          <p:nvSpPr>
            <p:cNvPr id="155" name="Rectangle 33"/>
            <p:cNvSpPr>
              <a:spLocks noChangeArrowheads="1"/>
            </p:cNvSpPr>
            <p:nvPr/>
          </p:nvSpPr>
          <p:spPr bwMode="auto">
            <a:xfrm>
              <a:off x="4499992" y="4781587"/>
              <a:ext cx="326557" cy="144000"/>
            </a:xfrm>
            <a:prstGeom prst="rect">
              <a:avLst/>
            </a:prstGeom>
            <a:noFill/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 smtClean="0">
                  <a:ea typeface="MS UI Gothic" pitchFamily="34" charset="-128"/>
                </a:rPr>
                <a:t>WBT</a:t>
              </a:r>
              <a:endParaRPr lang="en-US" sz="700" dirty="0">
                <a:ea typeface="MS UI Gothic" pitchFamily="34" charset="-128"/>
              </a:endParaRPr>
            </a:p>
          </p:txBody>
        </p:sp>
        <p:sp>
          <p:nvSpPr>
            <p:cNvPr id="156" name="Rectangle 33"/>
            <p:cNvSpPr>
              <a:spLocks noChangeArrowheads="1"/>
            </p:cNvSpPr>
            <p:nvPr/>
          </p:nvSpPr>
          <p:spPr bwMode="auto">
            <a:xfrm>
              <a:off x="5220072" y="4781587"/>
              <a:ext cx="628610" cy="144000"/>
            </a:xfrm>
            <a:prstGeom prst="rect">
              <a:avLst/>
            </a:prstGeom>
            <a:noFill/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 smtClean="0">
                  <a:ea typeface="MS UI Gothic" pitchFamily="34" charset="-128"/>
                </a:rPr>
                <a:t>Instructor led</a:t>
              </a:r>
              <a:endParaRPr lang="en-US" sz="700" dirty="0">
                <a:ea typeface="MS UI Gothic" pitchFamily="34" charset="-128"/>
              </a:endParaRPr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1072605" y="3721717"/>
            <a:ext cx="619075" cy="903352"/>
            <a:chOff x="1187624" y="3521571"/>
            <a:chExt cx="648000" cy="900000"/>
          </a:xfrm>
          <a:solidFill>
            <a:srgbClr val="FF0000"/>
          </a:solidFill>
        </p:grpSpPr>
        <p:sp>
          <p:nvSpPr>
            <p:cNvPr id="68" name="Rectangle 35"/>
            <p:cNvSpPr>
              <a:spLocks noChangeArrowheads="1"/>
            </p:cNvSpPr>
            <p:nvPr/>
          </p:nvSpPr>
          <p:spPr bwMode="auto">
            <a:xfrm>
              <a:off x="1187624" y="3521571"/>
              <a:ext cx="648000" cy="900000"/>
            </a:xfrm>
            <a:prstGeom prst="rect">
              <a:avLst/>
            </a:prstGeom>
            <a:grpFill/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ea typeface="MS UI Gothic" pitchFamily="34" charset="-128"/>
                </a:rPr>
                <a:t>ETERNUS </a:t>
              </a:r>
              <a:endParaRPr lang="en-US" sz="800" dirty="0" smtClean="0">
                <a:solidFill>
                  <a:schemeClr val="bg1"/>
                </a:solidFill>
                <a:ea typeface="MS UI Gothic" pitchFamily="34" charset="-128"/>
              </a:endParaRP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DX 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Entry 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Installation</a:t>
              </a:r>
              <a:endParaRPr lang="en-US" sz="1000" b="1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69" name="Rectangle 33"/>
            <p:cNvSpPr>
              <a:spLocks noChangeArrowheads="1"/>
            </p:cNvSpPr>
            <p:nvPr/>
          </p:nvSpPr>
          <p:spPr bwMode="auto">
            <a:xfrm>
              <a:off x="1619624" y="4277571"/>
              <a:ext cx="216000" cy="144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2</a:t>
              </a:r>
              <a:endParaRPr lang="en-US" sz="7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pic>
          <p:nvPicPr>
            <p:cNvPr id="159" name="Grafik 34" descr="face2face.png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87624" y="4277571"/>
              <a:ext cx="210561" cy="144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2" name="Gruppieren 41"/>
          <p:cNvGrpSpPr/>
          <p:nvPr/>
        </p:nvGrpSpPr>
        <p:grpSpPr>
          <a:xfrm>
            <a:off x="3468890" y="3723029"/>
            <a:ext cx="648072" cy="903352"/>
            <a:chOff x="4409429" y="3521571"/>
            <a:chExt cx="648000" cy="900000"/>
          </a:xfrm>
          <a:solidFill>
            <a:srgbClr val="FF0000"/>
          </a:solidFill>
        </p:grpSpPr>
        <p:sp>
          <p:nvSpPr>
            <p:cNvPr id="104" name="Rectangle 35"/>
            <p:cNvSpPr>
              <a:spLocks noChangeArrowheads="1"/>
            </p:cNvSpPr>
            <p:nvPr/>
          </p:nvSpPr>
          <p:spPr bwMode="auto">
            <a:xfrm>
              <a:off x="4409429" y="3521571"/>
              <a:ext cx="648000" cy="900000"/>
            </a:xfrm>
            <a:prstGeom prst="rect">
              <a:avLst/>
            </a:prstGeom>
            <a:grpFill/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ea typeface="MS UI Gothic" pitchFamily="34" charset="-128"/>
                </a:rPr>
                <a:t> </a:t>
              </a:r>
              <a:r>
                <a:rPr lang="en-US" sz="800" dirty="0">
                  <a:solidFill>
                    <a:schemeClr val="bg1"/>
                  </a:solidFill>
                  <a:ea typeface="MS UI Gothic" pitchFamily="34" charset="-128"/>
                </a:rPr>
                <a:t>ETERNUS </a:t>
              </a:r>
              <a:endParaRPr lang="en-US" sz="800" dirty="0" smtClean="0">
                <a:solidFill>
                  <a:schemeClr val="bg1"/>
                </a:solidFill>
                <a:ea typeface="MS UI Gothic" pitchFamily="34" charset="-128"/>
              </a:endParaRP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SF 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Manager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(1 day)</a:t>
              </a:r>
              <a:endParaRPr lang="en-US" sz="8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111" name="Rectangle 33"/>
            <p:cNvSpPr>
              <a:spLocks noChangeArrowheads="1"/>
            </p:cNvSpPr>
            <p:nvPr/>
          </p:nvSpPr>
          <p:spPr bwMode="auto">
            <a:xfrm>
              <a:off x="4841429" y="4277571"/>
              <a:ext cx="216000" cy="144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  <a:ea typeface="MS UI Gothic" pitchFamily="34" charset="-128"/>
                </a:rPr>
                <a:t>3</a:t>
              </a:r>
            </a:p>
          </p:txBody>
        </p:sp>
        <p:pic>
          <p:nvPicPr>
            <p:cNvPr id="164" name="Grafik 34" descr="face2face.png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9429" y="4277571"/>
              <a:ext cx="210561" cy="144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4" name="Gruppieren 22"/>
          <p:cNvGrpSpPr/>
          <p:nvPr/>
        </p:nvGrpSpPr>
        <p:grpSpPr>
          <a:xfrm>
            <a:off x="370904" y="1470722"/>
            <a:ext cx="600695" cy="903352"/>
            <a:chOff x="395536" y="1324375"/>
            <a:chExt cx="648000" cy="900000"/>
          </a:xfrm>
        </p:grpSpPr>
        <p:sp>
          <p:nvSpPr>
            <p:cNvPr id="135" name="Rectangle 35"/>
            <p:cNvSpPr>
              <a:spLocks noChangeArrowheads="1"/>
            </p:cNvSpPr>
            <p:nvPr/>
          </p:nvSpPr>
          <p:spPr bwMode="auto">
            <a:xfrm>
              <a:off x="395536" y="1324375"/>
              <a:ext cx="648000" cy="900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ETERNUS DX 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Entry and 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Midrange</a:t>
              </a:r>
              <a:b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</a:br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Sales WBT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(60 min)</a:t>
              </a:r>
              <a:endParaRPr lang="en-US" sz="9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136" name="Rectangle 33"/>
            <p:cNvSpPr>
              <a:spLocks noChangeArrowheads="1"/>
            </p:cNvSpPr>
            <p:nvPr/>
          </p:nvSpPr>
          <p:spPr bwMode="auto">
            <a:xfrm>
              <a:off x="827536" y="2080375"/>
              <a:ext cx="216000" cy="144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1</a:t>
              </a:r>
              <a:endParaRPr lang="en-US" sz="7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pic>
          <p:nvPicPr>
            <p:cNvPr id="137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2080375"/>
              <a:ext cx="180738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8" name="Gruppieren 22"/>
          <p:cNvGrpSpPr/>
          <p:nvPr/>
        </p:nvGrpSpPr>
        <p:grpSpPr>
          <a:xfrm>
            <a:off x="359592" y="2627880"/>
            <a:ext cx="612007" cy="903352"/>
            <a:chOff x="395536" y="1324375"/>
            <a:chExt cx="648000" cy="900000"/>
          </a:xfrm>
        </p:grpSpPr>
        <p:sp>
          <p:nvSpPr>
            <p:cNvPr id="140" name="Rectangle 35"/>
            <p:cNvSpPr>
              <a:spLocks noChangeArrowheads="1"/>
            </p:cNvSpPr>
            <p:nvPr/>
          </p:nvSpPr>
          <p:spPr bwMode="auto">
            <a:xfrm>
              <a:off x="395536" y="1324375"/>
              <a:ext cx="648000" cy="900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  <a:ea typeface="MS UI Gothic" pitchFamily="34" charset="-128"/>
                </a:rPr>
                <a:t>ETERNUS DX </a:t>
              </a:r>
              <a:endParaRPr lang="en-US" sz="700" dirty="0" smtClean="0">
                <a:solidFill>
                  <a:schemeClr val="bg1"/>
                </a:solidFill>
                <a:ea typeface="MS UI Gothic" pitchFamily="34" charset="-128"/>
              </a:endParaRPr>
            </a:p>
            <a:p>
              <a:pPr algn="ctr"/>
              <a:r>
                <a:rPr lang="en-US" sz="700" dirty="0">
                  <a:solidFill>
                    <a:schemeClr val="bg1"/>
                  </a:solidFill>
                  <a:ea typeface="MS UI Gothic" pitchFamily="34" charset="-128"/>
                </a:rPr>
                <a:t>Entry </a:t>
              </a:r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and </a:t>
              </a:r>
              <a:endParaRPr lang="en-US" sz="700" dirty="0">
                <a:solidFill>
                  <a:schemeClr val="bg1"/>
                </a:solidFill>
                <a:ea typeface="MS UI Gothic" pitchFamily="34" charset="-128"/>
              </a:endParaRPr>
            </a:p>
            <a:p>
              <a:pPr algn="ctr"/>
              <a:r>
                <a:rPr lang="en-US" sz="700" dirty="0">
                  <a:solidFill>
                    <a:schemeClr val="bg1"/>
                  </a:solidFill>
                  <a:ea typeface="MS UI Gothic" pitchFamily="34" charset="-128"/>
                </a:rPr>
                <a:t>Midrange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Pre-sales 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WBT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(50 min)</a:t>
              </a:r>
              <a:endParaRPr lang="en-US" sz="9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141" name="Rectangle 33"/>
            <p:cNvSpPr>
              <a:spLocks noChangeArrowheads="1"/>
            </p:cNvSpPr>
            <p:nvPr/>
          </p:nvSpPr>
          <p:spPr bwMode="auto">
            <a:xfrm>
              <a:off x="827536" y="2080375"/>
              <a:ext cx="216000" cy="144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1</a:t>
              </a:r>
              <a:endParaRPr lang="en-US" sz="7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pic>
          <p:nvPicPr>
            <p:cNvPr id="144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2080375"/>
              <a:ext cx="180738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0" name="Gruppieren 22"/>
          <p:cNvGrpSpPr/>
          <p:nvPr/>
        </p:nvGrpSpPr>
        <p:grpSpPr>
          <a:xfrm>
            <a:off x="370418" y="3728163"/>
            <a:ext cx="601181" cy="903352"/>
            <a:chOff x="395536" y="1324375"/>
            <a:chExt cx="648000" cy="900000"/>
          </a:xfrm>
          <a:solidFill>
            <a:srgbClr val="FF0000"/>
          </a:solidFill>
        </p:grpSpPr>
        <p:sp>
          <p:nvSpPr>
            <p:cNvPr id="152" name="Rectangle 35"/>
            <p:cNvSpPr>
              <a:spLocks noChangeArrowheads="1"/>
            </p:cNvSpPr>
            <p:nvPr/>
          </p:nvSpPr>
          <p:spPr bwMode="auto">
            <a:xfrm>
              <a:off x="395536" y="1324375"/>
              <a:ext cx="648000" cy="900000"/>
            </a:xfrm>
            <a:prstGeom prst="rect">
              <a:avLst/>
            </a:prstGeom>
            <a:grpFill/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ea typeface="MS UI Gothic" pitchFamily="34" charset="-128"/>
                </a:rPr>
                <a:t>ETERNUS </a:t>
              </a:r>
              <a:endParaRPr lang="en-US" sz="800" dirty="0" smtClean="0">
                <a:solidFill>
                  <a:schemeClr val="bg1"/>
                </a:solidFill>
                <a:ea typeface="MS UI Gothic" pitchFamily="34" charset="-128"/>
              </a:endParaRP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DX 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Entry Install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and </a:t>
              </a:r>
              <a:r>
                <a:rPr lang="en-US" sz="800" dirty="0">
                  <a:solidFill>
                    <a:schemeClr val="bg1"/>
                  </a:solidFill>
                  <a:ea typeface="MS UI Gothic" pitchFamily="34" charset="-128"/>
                </a:rPr>
                <a:t>Maintain </a:t>
              </a:r>
              <a:endParaRPr lang="en-US" sz="800" dirty="0" smtClean="0">
                <a:solidFill>
                  <a:schemeClr val="bg1"/>
                </a:solidFill>
                <a:ea typeface="MS UI Gothic" pitchFamily="34" charset="-128"/>
              </a:endParaRP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WBT</a:t>
              </a:r>
              <a:endParaRPr lang="en-US" sz="10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153" name="Rectangle 33"/>
            <p:cNvSpPr>
              <a:spLocks noChangeArrowheads="1"/>
            </p:cNvSpPr>
            <p:nvPr/>
          </p:nvSpPr>
          <p:spPr bwMode="auto">
            <a:xfrm>
              <a:off x="827536" y="2080375"/>
              <a:ext cx="216000" cy="144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1</a:t>
              </a:r>
              <a:endParaRPr lang="en-US" sz="7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pic>
          <p:nvPicPr>
            <p:cNvPr id="171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2080375"/>
              <a:ext cx="180738" cy="144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4319429" y="4793385"/>
            <a:ext cx="2190847" cy="154629"/>
            <a:chOff x="4319429" y="4793385"/>
            <a:chExt cx="2190847" cy="154629"/>
          </a:xfrm>
        </p:grpSpPr>
        <p:sp>
          <p:nvSpPr>
            <p:cNvPr id="176" name="Rectangle 33"/>
            <p:cNvSpPr>
              <a:spLocks noChangeArrowheads="1"/>
            </p:cNvSpPr>
            <p:nvPr/>
          </p:nvSpPr>
          <p:spPr bwMode="auto">
            <a:xfrm>
              <a:off x="4499992" y="4804014"/>
              <a:ext cx="2010284" cy="144000"/>
            </a:xfrm>
            <a:prstGeom prst="rect">
              <a:avLst/>
            </a:prstGeom>
            <a:noFill/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 smtClean="0">
                  <a:ea typeface="MS UI Gothic" pitchFamily="34" charset="-128"/>
                </a:rPr>
                <a:t>Mandatory courses for SELECT Partner Program</a:t>
              </a:r>
              <a:endParaRPr lang="en-US" sz="700" dirty="0">
                <a:ea typeface="MS UI Gothic" pitchFamily="34" charset="-128"/>
              </a:endParaRPr>
            </a:p>
          </p:txBody>
        </p:sp>
        <p:sp>
          <p:nvSpPr>
            <p:cNvPr id="177" name="Rectangle 33"/>
            <p:cNvSpPr>
              <a:spLocks noChangeArrowheads="1"/>
            </p:cNvSpPr>
            <p:nvPr/>
          </p:nvSpPr>
          <p:spPr bwMode="auto">
            <a:xfrm>
              <a:off x="4319429" y="4793385"/>
              <a:ext cx="180000" cy="144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7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</p:grpSp>
      <p:grpSp>
        <p:nvGrpSpPr>
          <p:cNvPr id="192" name="Gruppieren 35"/>
          <p:cNvGrpSpPr/>
          <p:nvPr/>
        </p:nvGrpSpPr>
        <p:grpSpPr>
          <a:xfrm>
            <a:off x="5905173" y="2641475"/>
            <a:ext cx="582468" cy="903352"/>
            <a:chOff x="6890120" y="2424782"/>
            <a:chExt cx="698962" cy="900000"/>
          </a:xfrm>
          <a:solidFill>
            <a:srgbClr val="FF0000"/>
          </a:solidFill>
        </p:grpSpPr>
        <p:sp>
          <p:nvSpPr>
            <p:cNvPr id="193" name="Rectangle 35"/>
            <p:cNvSpPr>
              <a:spLocks noChangeArrowheads="1"/>
            </p:cNvSpPr>
            <p:nvPr/>
          </p:nvSpPr>
          <p:spPr bwMode="auto">
            <a:xfrm>
              <a:off x="6931370" y="2424782"/>
              <a:ext cx="648000" cy="900000"/>
            </a:xfrm>
            <a:prstGeom prst="rect">
              <a:avLst/>
            </a:prstGeom>
            <a:grpFill/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Tech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Community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Data 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Management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Workshop</a:t>
              </a:r>
            </a:p>
          </p:txBody>
        </p:sp>
        <p:sp>
          <p:nvSpPr>
            <p:cNvPr id="194" name="Rectangle 33"/>
            <p:cNvSpPr>
              <a:spLocks noChangeArrowheads="1"/>
            </p:cNvSpPr>
            <p:nvPr/>
          </p:nvSpPr>
          <p:spPr bwMode="auto">
            <a:xfrm>
              <a:off x="7373082" y="3180782"/>
              <a:ext cx="216000" cy="14400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ea typeface="MS UI Gothic" pitchFamily="34" charset="-128"/>
                </a:rPr>
                <a:t>4</a:t>
              </a:r>
            </a:p>
          </p:txBody>
        </p:sp>
        <p:pic>
          <p:nvPicPr>
            <p:cNvPr id="195" name="Grafik 34" descr="face2face.png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90120" y="3180782"/>
              <a:ext cx="210561" cy="144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5226749" y="2635394"/>
            <a:ext cx="594881" cy="903352"/>
            <a:chOff x="5442500" y="2424782"/>
            <a:chExt cx="648000" cy="900000"/>
          </a:xfrm>
          <a:solidFill>
            <a:srgbClr val="FF0000"/>
          </a:solidFill>
        </p:grpSpPr>
        <p:grpSp>
          <p:nvGrpSpPr>
            <p:cNvPr id="35" name="Gruppieren 34"/>
            <p:cNvGrpSpPr/>
            <p:nvPr/>
          </p:nvGrpSpPr>
          <p:grpSpPr>
            <a:xfrm>
              <a:off x="5442500" y="2424782"/>
              <a:ext cx="648000" cy="900000"/>
              <a:chOff x="6096744" y="2424782"/>
              <a:chExt cx="648000" cy="900000"/>
            </a:xfrm>
            <a:grpFill/>
          </p:grpSpPr>
          <p:sp>
            <p:nvSpPr>
              <p:cNvPr id="114" name="Rectangle 35"/>
              <p:cNvSpPr>
                <a:spLocks noChangeArrowheads="1"/>
              </p:cNvSpPr>
              <p:nvPr/>
            </p:nvSpPr>
            <p:spPr bwMode="auto">
              <a:xfrm>
                <a:off x="6096744" y="2424782"/>
                <a:ext cx="648000" cy="900000"/>
              </a:xfrm>
              <a:prstGeom prst="rect">
                <a:avLst/>
              </a:prstGeom>
              <a:grpFill/>
              <a:ln w="1270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lIns="72000" tIns="72000" rIns="72000" bIns="72000" anchor="ctr" anchorCtr="1">
                <a:normAutofit/>
              </a:bodyPr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  <a:ea typeface="MS UI Gothic" pitchFamily="34" charset="-128"/>
                  </a:rPr>
                  <a:t>ETERNUS </a:t>
                </a:r>
                <a:endParaRPr lang="en-US" sz="700" dirty="0" smtClean="0">
                  <a:solidFill>
                    <a:schemeClr val="bg1"/>
                  </a:solidFill>
                  <a:ea typeface="MS UI Gothic" pitchFamily="34" charset="-128"/>
                </a:endParaRPr>
              </a:p>
              <a:p>
                <a:pPr algn="ctr"/>
                <a:r>
                  <a:rPr lang="en-US" sz="700" dirty="0" smtClean="0">
                    <a:solidFill>
                      <a:schemeClr val="bg1"/>
                    </a:solidFill>
                    <a:ea typeface="MS UI Gothic" pitchFamily="34" charset="-128"/>
                  </a:rPr>
                  <a:t>DX </a:t>
                </a:r>
              </a:p>
              <a:p>
                <a:pPr algn="ctr"/>
                <a:r>
                  <a:rPr lang="en-US" sz="700" dirty="0" smtClean="0">
                    <a:solidFill>
                      <a:schemeClr val="bg1"/>
                    </a:solidFill>
                    <a:ea typeface="MS UI Gothic" pitchFamily="34" charset="-128"/>
                  </a:rPr>
                  <a:t>Enterprise </a:t>
                </a:r>
              </a:p>
              <a:p>
                <a:pPr algn="ctr"/>
                <a:r>
                  <a:rPr lang="en-US" sz="700" dirty="0" smtClean="0">
                    <a:solidFill>
                      <a:schemeClr val="bg1"/>
                    </a:solidFill>
                    <a:ea typeface="MS UI Gothic" pitchFamily="34" charset="-128"/>
                  </a:rPr>
                  <a:t>Pre-Sales </a:t>
                </a:r>
              </a:p>
              <a:p>
                <a:pPr algn="ctr"/>
                <a:r>
                  <a:rPr lang="en-US" sz="700" dirty="0" smtClean="0">
                    <a:solidFill>
                      <a:schemeClr val="bg1"/>
                    </a:solidFill>
                    <a:ea typeface="MS UI Gothic" pitchFamily="34" charset="-128"/>
                  </a:rPr>
                  <a:t>WBT </a:t>
                </a:r>
                <a:endParaRPr lang="en-US" sz="900" b="1" dirty="0">
                  <a:solidFill>
                    <a:schemeClr val="bg1"/>
                  </a:solidFill>
                  <a:ea typeface="MS UI Gothic" pitchFamily="34" charset="-128"/>
                </a:endParaRPr>
              </a:p>
            </p:txBody>
          </p:sp>
          <p:sp>
            <p:nvSpPr>
              <p:cNvPr id="115" name="Rectangle 33"/>
              <p:cNvSpPr>
                <a:spLocks noChangeArrowheads="1"/>
              </p:cNvSpPr>
              <p:nvPr/>
            </p:nvSpPr>
            <p:spPr bwMode="auto">
              <a:xfrm>
                <a:off x="6528744" y="3180782"/>
                <a:ext cx="216000" cy="14400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  <a:ea typeface="MS UI Gothic" pitchFamily="34" charset="-128"/>
                  </a:rPr>
                  <a:t>3</a:t>
                </a:r>
              </a:p>
            </p:txBody>
          </p:sp>
        </p:grpSp>
        <p:pic>
          <p:nvPicPr>
            <p:cNvPr id="201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42900" y="3180782"/>
              <a:ext cx="180738" cy="144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" name="Gruppieren 22"/>
          <p:cNvGrpSpPr/>
          <p:nvPr/>
        </p:nvGrpSpPr>
        <p:grpSpPr>
          <a:xfrm>
            <a:off x="5226749" y="1534728"/>
            <a:ext cx="594881" cy="903352"/>
            <a:chOff x="395536" y="1324375"/>
            <a:chExt cx="648000" cy="900000"/>
          </a:xfrm>
        </p:grpSpPr>
        <p:sp>
          <p:nvSpPr>
            <p:cNvPr id="142" name="Rectangle 35"/>
            <p:cNvSpPr>
              <a:spLocks noChangeArrowheads="1"/>
            </p:cNvSpPr>
            <p:nvPr/>
          </p:nvSpPr>
          <p:spPr bwMode="auto">
            <a:xfrm>
              <a:off x="395536" y="1324375"/>
              <a:ext cx="648000" cy="9000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ETERNUS DX 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Enterprise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Sales </a:t>
              </a:r>
              <a:r>
                <a:rPr lang="en-US" sz="700" dirty="0">
                  <a:solidFill>
                    <a:schemeClr val="bg1"/>
                  </a:solidFill>
                  <a:ea typeface="MS UI Gothic" pitchFamily="34" charset="-128"/>
                </a:rPr>
                <a:t>WBT</a:t>
              </a:r>
              <a:endParaRPr lang="en-US" sz="9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143" name="Rectangle 33"/>
            <p:cNvSpPr>
              <a:spLocks noChangeArrowheads="1"/>
            </p:cNvSpPr>
            <p:nvPr/>
          </p:nvSpPr>
          <p:spPr bwMode="auto">
            <a:xfrm>
              <a:off x="827536" y="2080375"/>
              <a:ext cx="216000" cy="144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3</a:t>
              </a:r>
              <a:endParaRPr lang="en-US" sz="7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pic>
          <p:nvPicPr>
            <p:cNvPr id="151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2080375"/>
              <a:ext cx="180738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8" name="Gruppieren 37"/>
          <p:cNvGrpSpPr/>
          <p:nvPr/>
        </p:nvGrpSpPr>
        <p:grpSpPr>
          <a:xfrm>
            <a:off x="1799752" y="3723029"/>
            <a:ext cx="612008" cy="903352"/>
            <a:chOff x="1187624" y="3521571"/>
            <a:chExt cx="648000" cy="900000"/>
          </a:xfrm>
          <a:solidFill>
            <a:srgbClr val="FF0000"/>
          </a:solidFill>
        </p:grpSpPr>
        <p:sp>
          <p:nvSpPr>
            <p:cNvPr id="145" name="Rectangle 35"/>
            <p:cNvSpPr>
              <a:spLocks noChangeArrowheads="1"/>
            </p:cNvSpPr>
            <p:nvPr/>
          </p:nvSpPr>
          <p:spPr bwMode="auto">
            <a:xfrm>
              <a:off x="1187624" y="3521571"/>
              <a:ext cx="648000" cy="900000"/>
            </a:xfrm>
            <a:prstGeom prst="rect">
              <a:avLst/>
            </a:prstGeom>
            <a:grpFill/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ETERNUS 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DX 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Storage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  <a:ea typeface="MS UI Gothic" pitchFamily="34" charset="-128"/>
                </a:rPr>
                <a:t>Cluster</a:t>
              </a:r>
            </a:p>
          </p:txBody>
        </p:sp>
        <p:sp>
          <p:nvSpPr>
            <p:cNvPr id="146" name="Rectangle 33"/>
            <p:cNvSpPr>
              <a:spLocks noChangeArrowheads="1"/>
            </p:cNvSpPr>
            <p:nvPr/>
          </p:nvSpPr>
          <p:spPr bwMode="auto">
            <a:xfrm>
              <a:off x="1619624" y="4277571"/>
              <a:ext cx="216000" cy="144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2</a:t>
              </a:r>
              <a:endParaRPr lang="en-US" sz="7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pic>
          <p:nvPicPr>
            <p:cNvPr id="147" name="Grafik 34" descr="face2face.png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87624" y="4277571"/>
              <a:ext cx="210561" cy="144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1085340" y="1475752"/>
            <a:ext cx="648072" cy="903352"/>
            <a:chOff x="1475656" y="1275606"/>
            <a:chExt cx="648072" cy="903352"/>
          </a:xfrm>
        </p:grpSpPr>
        <p:sp>
          <p:nvSpPr>
            <p:cNvPr id="204" name="Rectangle 35"/>
            <p:cNvSpPr>
              <a:spLocks noChangeArrowheads="1"/>
            </p:cNvSpPr>
            <p:nvPr/>
          </p:nvSpPr>
          <p:spPr bwMode="auto">
            <a:xfrm>
              <a:off x="1475656" y="1275606"/>
              <a:ext cx="648072" cy="90335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72000" tIns="72000" rIns="72000" bIns="72000" anchor="ctr" anchorCtr="1">
              <a:normAutofit/>
            </a:bodyPr>
            <a:lstStyle/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ETERNUS JX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Sales WBT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(30 min)</a:t>
              </a:r>
              <a:endParaRPr lang="en-US" sz="9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205" name="Rectangle 33"/>
            <p:cNvSpPr>
              <a:spLocks noChangeArrowheads="1"/>
            </p:cNvSpPr>
            <p:nvPr/>
          </p:nvSpPr>
          <p:spPr bwMode="auto">
            <a:xfrm>
              <a:off x="1907704" y="2034422"/>
              <a:ext cx="216024" cy="144536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1</a:t>
              </a:r>
              <a:endParaRPr lang="en-US" sz="7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pic>
          <p:nvPicPr>
            <p:cNvPr id="206" name="Grafik 37" descr="wbt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2034422"/>
              <a:ext cx="180758" cy="144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1079612" y="2621448"/>
            <a:ext cx="648072" cy="904371"/>
            <a:chOff x="1475656" y="2427734"/>
            <a:chExt cx="648072" cy="904371"/>
          </a:xfrm>
        </p:grpSpPr>
        <p:grpSp>
          <p:nvGrpSpPr>
            <p:cNvPr id="15" name="Group 14"/>
            <p:cNvGrpSpPr/>
            <p:nvPr/>
          </p:nvGrpSpPr>
          <p:grpSpPr>
            <a:xfrm>
              <a:off x="1475656" y="2427734"/>
              <a:ext cx="648072" cy="903352"/>
              <a:chOff x="1475656" y="2427734"/>
              <a:chExt cx="648072" cy="903352"/>
            </a:xfrm>
          </p:grpSpPr>
          <p:sp>
            <p:nvSpPr>
              <p:cNvPr id="208" name="Rectangle 35"/>
              <p:cNvSpPr>
                <a:spLocks noChangeArrowheads="1"/>
              </p:cNvSpPr>
              <p:nvPr/>
            </p:nvSpPr>
            <p:spPr bwMode="auto">
              <a:xfrm>
                <a:off x="1475656" y="2427734"/>
                <a:ext cx="648072" cy="903352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lIns="72000" tIns="72000" rIns="72000" bIns="72000" anchor="ctr" anchorCtr="1">
                <a:normAutofit/>
              </a:bodyPr>
              <a:lstStyle/>
              <a:p>
                <a:pPr algn="ctr"/>
                <a:r>
                  <a:rPr lang="en-US" sz="700" dirty="0" smtClean="0">
                    <a:solidFill>
                      <a:schemeClr val="bg1"/>
                    </a:solidFill>
                    <a:ea typeface="MS UI Gothic" pitchFamily="34" charset="-128"/>
                  </a:rPr>
                  <a:t>ETERNUS JX</a:t>
                </a:r>
              </a:p>
              <a:p>
                <a:pPr algn="ctr"/>
                <a:r>
                  <a:rPr lang="en-US" sz="700" dirty="0" smtClean="0">
                    <a:solidFill>
                      <a:schemeClr val="bg1"/>
                    </a:solidFill>
                    <a:ea typeface="MS UI Gothic" pitchFamily="34" charset="-128"/>
                  </a:rPr>
                  <a:t>Pre-sales </a:t>
                </a:r>
                <a:r>
                  <a:rPr lang="en-US" sz="700" dirty="0">
                    <a:solidFill>
                      <a:schemeClr val="bg1"/>
                    </a:solidFill>
                    <a:ea typeface="MS UI Gothic" pitchFamily="34" charset="-128"/>
                  </a:rPr>
                  <a:t>WBT</a:t>
                </a:r>
                <a:endParaRPr lang="en-US" sz="900" dirty="0">
                  <a:solidFill>
                    <a:schemeClr val="bg1"/>
                  </a:solidFill>
                  <a:ea typeface="MS UI Gothic" pitchFamily="34" charset="-128"/>
                </a:endParaRPr>
              </a:p>
            </p:txBody>
          </p:sp>
          <p:pic>
            <p:nvPicPr>
              <p:cNvPr id="210" name="Grafik 37" descr="wbt.png"/>
              <p:cNvPicPr preferRelativeResize="0">
                <a:picLocks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5656" y="3186550"/>
                <a:ext cx="180758" cy="144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3" name="Rectangle 33"/>
            <p:cNvSpPr>
              <a:spLocks noChangeArrowheads="1"/>
            </p:cNvSpPr>
            <p:nvPr/>
          </p:nvSpPr>
          <p:spPr bwMode="auto">
            <a:xfrm>
              <a:off x="1899753" y="3187569"/>
              <a:ext cx="216024" cy="144536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1</a:t>
              </a:r>
              <a:endParaRPr lang="en-US" sz="7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46835" y="3714570"/>
            <a:ext cx="716244" cy="909349"/>
            <a:chOff x="3461912" y="3514424"/>
            <a:chExt cx="564834" cy="909349"/>
          </a:xfrm>
          <a:solidFill>
            <a:srgbClr val="FF0000"/>
          </a:solidFill>
        </p:grpSpPr>
        <p:grpSp>
          <p:nvGrpSpPr>
            <p:cNvPr id="14" name="Group 13"/>
            <p:cNvGrpSpPr/>
            <p:nvPr/>
          </p:nvGrpSpPr>
          <p:grpSpPr>
            <a:xfrm>
              <a:off x="3461912" y="3514424"/>
              <a:ext cx="563115" cy="909349"/>
              <a:chOff x="3317896" y="3514424"/>
              <a:chExt cx="563115" cy="909349"/>
            </a:xfrm>
            <a:grpFill/>
          </p:grpSpPr>
          <p:sp>
            <p:nvSpPr>
              <p:cNvPr id="101" name="Rectangle 35"/>
              <p:cNvSpPr>
                <a:spLocks noChangeArrowheads="1"/>
              </p:cNvSpPr>
              <p:nvPr/>
            </p:nvSpPr>
            <p:spPr bwMode="auto">
              <a:xfrm>
                <a:off x="3317896" y="3514424"/>
                <a:ext cx="563115" cy="903352"/>
              </a:xfrm>
              <a:prstGeom prst="rect">
                <a:avLst/>
              </a:prstGeom>
              <a:grpFill/>
              <a:ln w="1270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lIns="72000" tIns="72000" rIns="72000" bIns="72000" anchor="ctr" anchorCtr="1">
                <a:normAutofit/>
              </a:bodyPr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  <a:ea typeface="MS UI Gothic" pitchFamily="34" charset="-128"/>
                  </a:rPr>
                  <a:t>ETERNUS </a:t>
                </a:r>
                <a:endParaRPr lang="en-US" sz="800" dirty="0" smtClean="0">
                  <a:solidFill>
                    <a:schemeClr val="bg1"/>
                  </a:solidFill>
                  <a:ea typeface="MS UI Gothic" pitchFamily="34" charset="-128"/>
                </a:endParaRP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DX </a:t>
                </a: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Advanced </a:t>
                </a: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Copy </a:t>
                </a: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Functions</a:t>
                </a:r>
                <a:b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</a:br>
                <a:r>
                  <a:rPr lang="en-US" sz="800" dirty="0" smtClean="0">
                    <a:solidFill>
                      <a:schemeClr val="bg1"/>
                    </a:solidFill>
                    <a:ea typeface="MS UI Gothic" pitchFamily="34" charset="-128"/>
                  </a:rPr>
                  <a:t>WBT</a:t>
                </a:r>
                <a:endParaRPr lang="en-US" sz="800" dirty="0">
                  <a:solidFill>
                    <a:schemeClr val="bg1"/>
                  </a:solidFill>
                  <a:ea typeface="MS UI Gothic" pitchFamily="34" charset="-128"/>
                </a:endParaRPr>
              </a:p>
            </p:txBody>
          </p:sp>
          <p:pic>
            <p:nvPicPr>
              <p:cNvPr id="212" name="Grafik 37" descr="wbt.png"/>
              <p:cNvPicPr preferRelativeResize="0">
                <a:picLocks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24011" y="4279237"/>
                <a:ext cx="180758" cy="14453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9" name="Rectangle 33"/>
            <p:cNvSpPr>
              <a:spLocks noChangeArrowheads="1"/>
            </p:cNvSpPr>
            <p:nvPr/>
          </p:nvSpPr>
          <p:spPr bwMode="auto">
            <a:xfrm>
              <a:off x="3810722" y="4276195"/>
              <a:ext cx="216024" cy="144536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 smtClean="0">
                  <a:solidFill>
                    <a:schemeClr val="bg1"/>
                  </a:solidFill>
                  <a:ea typeface="MS UI Gothic" pitchFamily="34" charset="-128"/>
                </a:rPr>
                <a:t>0</a:t>
              </a:r>
              <a:endParaRPr lang="en-US" sz="7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</p:grpSp>
      <p:pic>
        <p:nvPicPr>
          <p:cNvPr id="149" name="Picture 1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3" y="51470"/>
            <a:ext cx="819981" cy="8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ADJUSTSHAPES_ARROWANGLE" val="45"/>
  <p:tag name="VCT_ADJUSTSHAPES_CHEVRONANGLE" val="60"/>
  <p:tag name="VCT_ADJUSTSHAPES_ROUNDRECTPOINTS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 Master 16-9 red"/>
  <p:tag name="VCT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,25;21,25;42,5;42,5;56,25;56,25;70,62504;70,62496;85;"/>
  <p:tag name="VCT-BULLETVISIBILITY" val="G*****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-TEMPLATE" val="Master 16-9_red.potx"/>
  <p:tag name="VCTMASTER" val="Fujitsu Master 16-9 red"/>
  <p:tag name="VCT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25;21.25;42.5;42.5;56.25;56.25;70.62504;70.62496;85;"/>
  <p:tag name="VCT-BULLETVISIBILITY" val="G*****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7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KFDn8cx0CHGLfX82g0u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 Master 16-9 red"/>
  <p:tag name="VCT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,25;21,25;42,5;42,5;56,25;56,25;70,62504;70,62496;85;"/>
  <p:tag name="VCT-BULLETVISIBILITY" val="G*****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heme/theme1.xml><?xml version="1.0" encoding="utf-8"?>
<a:theme xmlns:a="http://schemas.openxmlformats.org/drawingml/2006/main" name="2013 10 19 - NEW Fujitsu-Forum-2013-PowerPoint-TEMPLAT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 anchorCtr="0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aster-16-9-RED-FTS Public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 anchorCtr="0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Master-16-9-RED-FTS Graphical Examples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 anchorCtr="0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Larissa-Design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B8F524702DB348A7553F34F570FA17" ma:contentTypeVersion="0" ma:contentTypeDescription="Create a new document." ma:contentTypeScope="" ma:versionID="963a0739ce896353d9ec4db3ca413c0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AF3D58-F44E-4CA1-B4BE-284EAE19A1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F0607F8-2E16-4F62-9E11-465FDA204F6D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3A52EED-A6EF-4705-95F8-774820E4CF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10 19 - NEW Fujitsu-Forum-2013-PowerPoint-TEMPLATE</Template>
  <TotalTime>1486</TotalTime>
  <Words>1207</Words>
  <Application>Microsoft Office PowerPoint</Application>
  <PresentationFormat>On-screen Show (16:9)</PresentationFormat>
  <Paragraphs>420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ＭＳ Ｐゴシック</vt:lpstr>
      <vt:lpstr>MS UI Gothic</vt:lpstr>
      <vt:lpstr>Arial</vt:lpstr>
      <vt:lpstr>Calibri</vt:lpstr>
      <vt:lpstr>Fujitsu Sans</vt:lpstr>
      <vt:lpstr>Wingdings</vt:lpstr>
      <vt:lpstr>Wingdings 3</vt:lpstr>
      <vt:lpstr>2013 10 19 - NEW Fujitsu-Forum-2013-PowerPoint-TEMPLATE</vt:lpstr>
      <vt:lpstr>Master-16-9-RED-FTS Public</vt:lpstr>
      <vt:lpstr>Master-16-9-RED-FTS Graphical Examples</vt:lpstr>
      <vt:lpstr>think-cell Folie</vt:lpstr>
      <vt:lpstr>Uudistunut Fujitsun SELECT Partner -kumppaniohjelma Osaamista ja hyötyjä</vt:lpstr>
      <vt:lpstr>SELECT Partner -ohjelman rakenne </vt:lpstr>
      <vt:lpstr>Neljä erikoistumispolkua</vt:lpstr>
      <vt:lpstr>Helppoa, joustavaa, järkevää</vt:lpstr>
      <vt:lpstr> Kannettavat &amp; tabletit (Mobility Solutions)</vt:lpstr>
      <vt:lpstr> Tehotyöasemat (Workstations)</vt:lpstr>
      <vt:lpstr>Palvelinjärjestelmät (perustaso – vaihtoehto 1)</vt:lpstr>
      <vt:lpstr>Palvelinjärjestelmät (konesaliratkaisut – vaihtoehto 2)</vt:lpstr>
      <vt:lpstr> Tallennusjärjestelmät (vaihtoehto 1)</vt:lpstr>
      <vt:lpstr> Varmistusratkaisut (vaihtoehto 2)</vt:lpstr>
      <vt:lpstr>Miksi sertifioitua Fujitsu Select –kumppaniksi?</vt:lpstr>
      <vt:lpstr>PowerPoint Presentation</vt:lpstr>
    </vt:vector>
  </TitlesOfParts>
  <Company>Fujitsu Technology Solutions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20140520_v5_FF14_BOS</dc:title>
  <dc:creator>eleni.tassopoulou@ts.fujitsu.com</dc:creator>
  <cp:lastModifiedBy>Vesa Jaana</cp:lastModifiedBy>
  <cp:revision>1124</cp:revision>
  <dcterms:created xsi:type="dcterms:W3CDTF">2013-11-25T16:07:54Z</dcterms:created>
  <dcterms:modified xsi:type="dcterms:W3CDTF">2016-06-06T05:18:16Z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02052012-002</vt:lpwstr>
  </property>
  <property fmtid="{D5CDD505-2E9C-101B-9397-08002B2CF9AE}" pid="3" name="ContentTypeId">
    <vt:lpwstr>0x010100FCB8F524702DB348A7553F34F570FA17</vt:lpwstr>
  </property>
  <property fmtid="{D5CDD505-2E9C-101B-9397-08002B2CF9AE}" pid="5" name="_NewReviewCycle">
    <vt:lpwstr/>
  </property>
</Properties>
</file>